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358" r:id="rId7"/>
    <p:sldId id="260" r:id="rId8"/>
    <p:sldId id="369" r:id="rId9"/>
    <p:sldId id="359" r:id="rId10"/>
    <p:sldId id="360" r:id="rId11"/>
    <p:sldId id="361" r:id="rId12"/>
    <p:sldId id="362" r:id="rId13"/>
    <p:sldId id="363" r:id="rId14"/>
    <p:sldId id="370" r:id="rId15"/>
    <p:sldId id="371" r:id="rId16"/>
    <p:sldId id="372" r:id="rId17"/>
    <p:sldId id="373" r:id="rId18"/>
    <p:sldId id="374" r:id="rId19"/>
  </p:sldIdLst>
  <p:sldSz cx="24384000" cy="13716000"/>
  <p:notesSz cx="6858000" cy="9144000"/>
  <p:defaultTex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Chesson" initials="AC" lastIdx="26" clrIdx="0">
    <p:extLst>
      <p:ext uri="{19B8F6BF-5375-455C-9EA6-DF929625EA0E}">
        <p15:presenceInfo xmlns:p15="http://schemas.microsoft.com/office/powerpoint/2012/main" userId="S-1-5-21-963825148-1390506183-3125469033-4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0D119"/>
    <a:srgbClr val="026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704"/>
  </p:normalViewPr>
  <p:slideViewPr>
    <p:cSldViewPr snapToGrid="0" snapToObjects="1">
      <p:cViewPr varScale="1">
        <p:scale>
          <a:sx n="44" d="100"/>
          <a:sy n="44" d="100"/>
        </p:scale>
        <p:origin x="115"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hape 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 name="Shape 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59322902"/>
      </p:ext>
    </p:extLst>
  </p:cSld>
  <p:clrMap bg1="lt1" tx1="dk1" bg2="lt2" tx2="dk2" accent1="accent1" accent2="accent2" accent3="accent3" accent4="accent4" accent5="accent5" accent6="accent6" hlink="hlink" folHlink="folHlink"/>
  <p:notesStyle>
    <a:lvl1pPr defTabSz="457200">
      <a:lnSpc>
        <a:spcPct val="117999"/>
      </a:lnSpc>
      <a:defRPr sz="3000">
        <a:latin typeface="Helvetica Neue"/>
        <a:ea typeface="Helvetica Neue"/>
        <a:cs typeface="Helvetica Neue"/>
        <a:sym typeface="Helvetica Neue"/>
      </a:defRPr>
    </a:lvl1pPr>
    <a:lvl2pPr indent="228600" defTabSz="457200">
      <a:lnSpc>
        <a:spcPct val="117999"/>
      </a:lnSpc>
      <a:defRPr sz="3000">
        <a:latin typeface="Helvetica Neue"/>
        <a:ea typeface="Helvetica Neue"/>
        <a:cs typeface="Helvetica Neue"/>
        <a:sym typeface="Helvetica Neue"/>
      </a:defRPr>
    </a:lvl2pPr>
    <a:lvl3pPr indent="457200" defTabSz="457200">
      <a:lnSpc>
        <a:spcPct val="117999"/>
      </a:lnSpc>
      <a:defRPr sz="3000">
        <a:latin typeface="Helvetica Neue"/>
        <a:ea typeface="Helvetica Neue"/>
        <a:cs typeface="Helvetica Neue"/>
        <a:sym typeface="Helvetica Neue"/>
      </a:defRPr>
    </a:lvl3pPr>
    <a:lvl4pPr indent="685800" defTabSz="457200">
      <a:lnSpc>
        <a:spcPct val="117999"/>
      </a:lnSpc>
      <a:defRPr sz="3000">
        <a:latin typeface="Helvetica Neue"/>
        <a:ea typeface="Helvetica Neue"/>
        <a:cs typeface="Helvetica Neue"/>
        <a:sym typeface="Helvetica Neue"/>
      </a:defRPr>
    </a:lvl4pPr>
    <a:lvl5pPr indent="914400" defTabSz="457200">
      <a:lnSpc>
        <a:spcPct val="117999"/>
      </a:lnSpc>
      <a:defRPr sz="3000">
        <a:latin typeface="Helvetica Neue"/>
        <a:ea typeface="Helvetica Neue"/>
        <a:cs typeface="Helvetica Neue"/>
        <a:sym typeface="Helvetica Neue"/>
      </a:defRPr>
    </a:lvl5pPr>
    <a:lvl6pPr indent="1143000" defTabSz="457200">
      <a:lnSpc>
        <a:spcPct val="117999"/>
      </a:lnSpc>
      <a:defRPr sz="3000">
        <a:latin typeface="Helvetica Neue"/>
        <a:ea typeface="Helvetica Neue"/>
        <a:cs typeface="Helvetica Neue"/>
        <a:sym typeface="Helvetica Neue"/>
      </a:defRPr>
    </a:lvl6pPr>
    <a:lvl7pPr indent="1371600" defTabSz="457200">
      <a:lnSpc>
        <a:spcPct val="117999"/>
      </a:lnSpc>
      <a:defRPr sz="3000">
        <a:latin typeface="Helvetica Neue"/>
        <a:ea typeface="Helvetica Neue"/>
        <a:cs typeface="Helvetica Neue"/>
        <a:sym typeface="Helvetica Neue"/>
      </a:defRPr>
    </a:lvl7pPr>
    <a:lvl8pPr indent="1600200" defTabSz="457200">
      <a:lnSpc>
        <a:spcPct val="117999"/>
      </a:lnSpc>
      <a:defRPr sz="3000">
        <a:latin typeface="Helvetica Neue"/>
        <a:ea typeface="Helvetica Neue"/>
        <a:cs typeface="Helvetica Neue"/>
        <a:sym typeface="Helvetica Neue"/>
      </a:defRPr>
    </a:lvl8pPr>
    <a:lvl9pPr indent="1828800" defTabSz="457200">
      <a:lnSpc>
        <a:spcPct val="117999"/>
      </a:lnSpc>
      <a:defRPr sz="30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C437BE-B103-4A4A-97D1-B611C34C2877}"/>
              </a:ext>
            </a:extLst>
          </p:cNvPr>
          <p:cNvSpPr/>
          <p:nvPr userDrawn="1"/>
        </p:nvSpPr>
        <p:spPr>
          <a:xfrm>
            <a:off x="0" y="12768348"/>
            <a:ext cx="24384000" cy="943883"/>
          </a:xfrm>
          <a:prstGeom prst="rect">
            <a:avLst/>
          </a:prstGeom>
          <a:solidFill>
            <a:srgbClr val="C0D119"/>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9979" tIns="69979" rIns="69979" bIns="69979" numCol="1" spcCol="38100" rtlCol="0" fromWordArt="0" anchor="ctr" anchorCtr="0" forceAA="0" compatLnSpc="1">
            <a:prstTxWarp prst="textNoShape">
              <a:avLst/>
            </a:prstTxWarp>
            <a:no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bg1"/>
                </a:solidFill>
                <a:effectLst/>
                <a:uFillTx/>
                <a:latin typeface="Annifont" panose="020B0603050302020204" pitchFamily="34" charset="0"/>
                <a:ea typeface="+mn-ea"/>
                <a:cs typeface="+mn-cs"/>
                <a:sym typeface="Helvetica Light"/>
              </a:rPr>
              <a:t>																																			</a:t>
            </a:r>
            <a:r>
              <a:rPr kumimoji="0" lang="en-GB" sz="3200" b="0" i="0" u="none" strike="noStrike" cap="none" spc="0" normalizeH="0" baseline="0" dirty="0" smtClean="0">
                <a:ln>
                  <a:noFill/>
                </a:ln>
                <a:solidFill>
                  <a:schemeClr val="bg1"/>
                </a:solidFill>
                <a:effectLst/>
                <a:uFillTx/>
                <a:latin typeface="Annifont" panose="020B0603050302020204" pitchFamily="34" charset="0"/>
                <a:ea typeface="+mn-ea"/>
                <a:cs typeface="+mn-cs"/>
                <a:sym typeface="Helvetica Light"/>
              </a:rPr>
              <a:t>          Page  </a:t>
            </a:r>
            <a:fld id="{7E40B53C-4D59-41A6-82A0-3CC300653061}" type="slidenum">
              <a:rPr kumimoji="0" lang="en-GB" sz="3200" b="0" i="0" u="none" strike="noStrike" cap="none" spc="0" normalizeH="0" baseline="0" smtClean="0">
                <a:ln>
                  <a:noFill/>
                </a:ln>
                <a:solidFill>
                  <a:schemeClr val="bg1"/>
                </a:solidFill>
                <a:effectLst/>
                <a:uFillTx/>
                <a:latin typeface="Annifont" panose="020B0603050302020204" pitchFamily="34" charset="0"/>
                <a:ea typeface="+mn-ea"/>
                <a:cs typeface="+mn-cs"/>
                <a:sym typeface="Helvetica Light"/>
              </a:rPr>
              <a:t>‹#›</a:t>
            </a:fld>
            <a:r>
              <a:rPr kumimoji="0" lang="en-GB" sz="3200" b="0" i="0" u="none" strike="noStrike" cap="none" spc="0" normalizeH="0" baseline="0" dirty="0" smtClean="0">
                <a:ln>
                  <a:noFill/>
                </a:ln>
                <a:solidFill>
                  <a:schemeClr val="bg1"/>
                </a:solidFill>
                <a:effectLst/>
                <a:uFillTx/>
                <a:latin typeface="Annifont" panose="020B0603050302020204" pitchFamily="34" charset="0"/>
                <a:ea typeface="+mn-ea"/>
                <a:cs typeface="+mn-cs"/>
                <a:sym typeface="Helvetica Light"/>
              </a:rPr>
              <a:t> </a:t>
            </a:r>
            <a:endParaRPr kumimoji="0" lang="en-GB" sz="3200" b="0" i="0" u="none" strike="noStrike" cap="none" spc="0" normalizeH="0" baseline="0" dirty="0">
              <a:ln>
                <a:noFill/>
              </a:ln>
              <a:solidFill>
                <a:schemeClr val="bg1"/>
              </a:solidFill>
              <a:effectLst/>
              <a:uFillTx/>
              <a:latin typeface="Annifont" panose="020B0603050302020204" pitchFamily="34" charset="0"/>
              <a:ea typeface="+mn-ea"/>
              <a:cs typeface="+mn-cs"/>
              <a:sym typeface="Helvetica Light"/>
            </a:endParaRPr>
          </a:p>
        </p:txBody>
      </p:sp>
      <p:pic>
        <p:nvPicPr>
          <p:cNvPr id="7" name="Picture 6" descr="A close up of a sign&#10;&#10;Description automatically generated">
            <a:extLst>
              <a:ext uri="{FF2B5EF4-FFF2-40B4-BE49-F238E27FC236}">
                <a16:creationId xmlns:a16="http://schemas.microsoft.com/office/drawing/2014/main" id="{71E71B22-0A76-435D-B070-B2541D5FBE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8349" y="257695"/>
            <a:ext cx="3452553" cy="3452553"/>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F8B0-B3A0-40D3-A17A-43B8CA9333D0}"/>
              </a:ext>
            </a:extLst>
          </p:cNvPr>
          <p:cNvSpPr>
            <a:spLocks noGrp="1"/>
          </p:cNvSpPr>
          <p:nvPr>
            <p:ph type="title"/>
          </p:nvPr>
        </p:nvSpPr>
        <p:spPr>
          <a:xfrm>
            <a:off x="1676400" y="730250"/>
            <a:ext cx="21031200" cy="2651125"/>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8285288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63614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ransition spd="med"/>
  <p:hf hdr="0" dt="0"/>
  <p:txStyles>
    <p:titleStyle>
      <a:lvl1pPr algn="ctr" defTabSz="584200">
        <a:defRPr sz="11200">
          <a:latin typeface="+mn-lt"/>
          <a:ea typeface="+mn-ea"/>
          <a:cs typeface="+mn-cs"/>
          <a:sym typeface="Helvetica Light"/>
        </a:defRPr>
      </a:lvl1pPr>
      <a:lvl2pPr indent="228600" algn="ctr" defTabSz="584200">
        <a:defRPr sz="11200">
          <a:latin typeface="+mn-lt"/>
          <a:ea typeface="+mn-ea"/>
          <a:cs typeface="+mn-cs"/>
          <a:sym typeface="Helvetica Light"/>
        </a:defRPr>
      </a:lvl2pPr>
      <a:lvl3pPr indent="457200" algn="ctr" defTabSz="584200">
        <a:defRPr sz="11200">
          <a:latin typeface="+mn-lt"/>
          <a:ea typeface="+mn-ea"/>
          <a:cs typeface="+mn-cs"/>
          <a:sym typeface="Helvetica Light"/>
        </a:defRPr>
      </a:lvl3pPr>
      <a:lvl4pPr indent="685800" algn="ctr" defTabSz="584200">
        <a:defRPr sz="11200">
          <a:latin typeface="+mn-lt"/>
          <a:ea typeface="+mn-ea"/>
          <a:cs typeface="+mn-cs"/>
          <a:sym typeface="Helvetica Light"/>
        </a:defRPr>
      </a:lvl4pPr>
      <a:lvl5pPr indent="914400" algn="ctr" defTabSz="584200">
        <a:defRPr sz="11200">
          <a:latin typeface="+mn-lt"/>
          <a:ea typeface="+mn-ea"/>
          <a:cs typeface="+mn-cs"/>
          <a:sym typeface="Helvetica Light"/>
        </a:defRPr>
      </a:lvl5pPr>
      <a:lvl6pPr indent="1143000" algn="ctr" defTabSz="584200">
        <a:defRPr sz="11200">
          <a:latin typeface="+mn-lt"/>
          <a:ea typeface="+mn-ea"/>
          <a:cs typeface="+mn-cs"/>
          <a:sym typeface="Helvetica Light"/>
        </a:defRPr>
      </a:lvl6pPr>
      <a:lvl7pPr indent="1371600" algn="ctr" defTabSz="584200">
        <a:defRPr sz="11200">
          <a:latin typeface="+mn-lt"/>
          <a:ea typeface="+mn-ea"/>
          <a:cs typeface="+mn-cs"/>
          <a:sym typeface="Helvetica Light"/>
        </a:defRPr>
      </a:lvl7pPr>
      <a:lvl8pPr indent="1600200" algn="ctr" defTabSz="584200">
        <a:defRPr sz="11200">
          <a:latin typeface="+mn-lt"/>
          <a:ea typeface="+mn-ea"/>
          <a:cs typeface="+mn-cs"/>
          <a:sym typeface="Helvetica Light"/>
        </a:defRPr>
      </a:lvl8pPr>
      <a:lvl9pPr indent="1828800" algn="ctr" defTabSz="584200">
        <a:defRPr sz="11200">
          <a:latin typeface="+mn-lt"/>
          <a:ea typeface="+mn-ea"/>
          <a:cs typeface="+mn-cs"/>
          <a:sym typeface="Helvetica Light"/>
        </a:defRPr>
      </a:lvl9pPr>
    </p:titleStyle>
    <p:bodyStyle>
      <a:lvl1pPr marL="617361" indent="-617361" defTabSz="584200">
        <a:spcBef>
          <a:spcPts val="4200"/>
        </a:spcBef>
        <a:buSzPct val="75000"/>
        <a:buChar char="•"/>
        <a:defRPr sz="5000">
          <a:latin typeface="+mn-lt"/>
          <a:ea typeface="+mn-ea"/>
          <a:cs typeface="+mn-cs"/>
          <a:sym typeface="Helvetica Light"/>
        </a:defRPr>
      </a:lvl1pPr>
      <a:lvl2pPr marL="1061861" indent="-617361" defTabSz="584200">
        <a:spcBef>
          <a:spcPts val="4200"/>
        </a:spcBef>
        <a:buSzPct val="75000"/>
        <a:buChar char="•"/>
        <a:defRPr sz="5000">
          <a:latin typeface="+mn-lt"/>
          <a:ea typeface="+mn-ea"/>
          <a:cs typeface="+mn-cs"/>
          <a:sym typeface="Helvetica Light"/>
        </a:defRPr>
      </a:lvl2pPr>
      <a:lvl3pPr marL="1506361" indent="-617361" defTabSz="584200">
        <a:spcBef>
          <a:spcPts val="4200"/>
        </a:spcBef>
        <a:buSzPct val="75000"/>
        <a:buChar char="•"/>
        <a:defRPr sz="5000">
          <a:latin typeface="+mn-lt"/>
          <a:ea typeface="+mn-ea"/>
          <a:cs typeface="+mn-cs"/>
          <a:sym typeface="Helvetica Light"/>
        </a:defRPr>
      </a:lvl3pPr>
      <a:lvl4pPr marL="1950861" indent="-617361" defTabSz="584200">
        <a:spcBef>
          <a:spcPts val="4200"/>
        </a:spcBef>
        <a:buSzPct val="75000"/>
        <a:buChar char="•"/>
        <a:defRPr sz="5000">
          <a:latin typeface="+mn-lt"/>
          <a:ea typeface="+mn-ea"/>
          <a:cs typeface="+mn-cs"/>
          <a:sym typeface="Helvetica Light"/>
        </a:defRPr>
      </a:lvl4pPr>
      <a:lvl5pPr marL="2395361" indent="-617361" defTabSz="584200">
        <a:spcBef>
          <a:spcPts val="4200"/>
        </a:spcBef>
        <a:buSzPct val="75000"/>
        <a:buChar char="•"/>
        <a:defRPr sz="5000">
          <a:latin typeface="+mn-lt"/>
          <a:ea typeface="+mn-ea"/>
          <a:cs typeface="+mn-cs"/>
          <a:sym typeface="Helvetica Light"/>
        </a:defRPr>
      </a:lvl5pPr>
      <a:lvl6pPr marL="2839861" indent="-617361" defTabSz="584200">
        <a:spcBef>
          <a:spcPts val="4200"/>
        </a:spcBef>
        <a:buSzPct val="75000"/>
        <a:buChar char="•"/>
        <a:defRPr sz="5000">
          <a:latin typeface="+mn-lt"/>
          <a:ea typeface="+mn-ea"/>
          <a:cs typeface="+mn-cs"/>
          <a:sym typeface="Helvetica Light"/>
        </a:defRPr>
      </a:lvl6pPr>
      <a:lvl7pPr marL="3284361" indent="-617361" defTabSz="584200">
        <a:spcBef>
          <a:spcPts val="4200"/>
        </a:spcBef>
        <a:buSzPct val="75000"/>
        <a:buChar char="•"/>
        <a:defRPr sz="5000">
          <a:latin typeface="+mn-lt"/>
          <a:ea typeface="+mn-ea"/>
          <a:cs typeface="+mn-cs"/>
          <a:sym typeface="Helvetica Light"/>
        </a:defRPr>
      </a:lvl7pPr>
      <a:lvl8pPr marL="3728861" indent="-617361" defTabSz="584200">
        <a:spcBef>
          <a:spcPts val="4200"/>
        </a:spcBef>
        <a:buSzPct val="75000"/>
        <a:buChar char="•"/>
        <a:defRPr sz="5000">
          <a:latin typeface="+mn-lt"/>
          <a:ea typeface="+mn-ea"/>
          <a:cs typeface="+mn-cs"/>
          <a:sym typeface="Helvetica Light"/>
        </a:defRPr>
      </a:lvl8pPr>
      <a:lvl9pPr marL="4173361" indent="-617361" defTabSz="584200">
        <a:spcBef>
          <a:spcPts val="4200"/>
        </a:spcBef>
        <a:buSzPct val="75000"/>
        <a:buChar char="•"/>
        <a:defRPr sz="5000">
          <a:latin typeface="+mn-lt"/>
          <a:ea typeface="+mn-ea"/>
          <a:cs typeface="+mn-cs"/>
          <a:sym typeface="Helvetica Light"/>
        </a:defRPr>
      </a:lvl9pPr>
    </p:bodyStyle>
    <p:otherStyle>
      <a:lvl1pPr algn="ctr" defTabSz="584200">
        <a:defRPr sz="2400">
          <a:solidFill>
            <a:schemeClr val="tx1"/>
          </a:solidFill>
          <a:latin typeface="+mn-lt"/>
          <a:ea typeface="+mn-ea"/>
          <a:cs typeface="+mn-cs"/>
          <a:sym typeface="Helvetica Light"/>
        </a:defRPr>
      </a:lvl1pPr>
      <a:lvl2pPr indent="228600" algn="ctr" defTabSz="584200">
        <a:defRPr sz="2400">
          <a:solidFill>
            <a:schemeClr val="tx1"/>
          </a:solidFill>
          <a:latin typeface="+mn-lt"/>
          <a:ea typeface="+mn-ea"/>
          <a:cs typeface="+mn-cs"/>
          <a:sym typeface="Helvetica Light"/>
        </a:defRPr>
      </a:lvl2pPr>
      <a:lvl3pPr indent="457200" algn="ctr" defTabSz="584200">
        <a:defRPr sz="2400">
          <a:solidFill>
            <a:schemeClr val="tx1"/>
          </a:solidFill>
          <a:latin typeface="+mn-lt"/>
          <a:ea typeface="+mn-ea"/>
          <a:cs typeface="+mn-cs"/>
          <a:sym typeface="Helvetica Light"/>
        </a:defRPr>
      </a:lvl3pPr>
      <a:lvl4pPr indent="685800" algn="ctr" defTabSz="584200">
        <a:defRPr sz="2400">
          <a:solidFill>
            <a:schemeClr val="tx1"/>
          </a:solidFill>
          <a:latin typeface="+mn-lt"/>
          <a:ea typeface="+mn-ea"/>
          <a:cs typeface="+mn-cs"/>
          <a:sym typeface="Helvetica Light"/>
        </a:defRPr>
      </a:lvl4pPr>
      <a:lvl5pPr indent="914400" algn="ctr" defTabSz="584200">
        <a:defRPr sz="2400">
          <a:solidFill>
            <a:schemeClr val="tx1"/>
          </a:solidFill>
          <a:latin typeface="+mn-lt"/>
          <a:ea typeface="+mn-ea"/>
          <a:cs typeface="+mn-cs"/>
          <a:sym typeface="Helvetica Light"/>
        </a:defRPr>
      </a:lvl5pPr>
      <a:lvl6pPr indent="1143000" algn="ctr" defTabSz="584200">
        <a:defRPr sz="2400">
          <a:solidFill>
            <a:schemeClr val="tx1"/>
          </a:solidFill>
          <a:latin typeface="+mn-lt"/>
          <a:ea typeface="+mn-ea"/>
          <a:cs typeface="+mn-cs"/>
          <a:sym typeface="Helvetica Light"/>
        </a:defRPr>
      </a:lvl6pPr>
      <a:lvl7pPr indent="1371600" algn="ctr" defTabSz="584200">
        <a:defRPr sz="2400">
          <a:solidFill>
            <a:schemeClr val="tx1"/>
          </a:solidFill>
          <a:latin typeface="+mn-lt"/>
          <a:ea typeface="+mn-ea"/>
          <a:cs typeface="+mn-cs"/>
          <a:sym typeface="Helvetica Light"/>
        </a:defRPr>
      </a:lvl7pPr>
      <a:lvl8pPr indent="1600200" algn="ctr" defTabSz="584200">
        <a:defRPr sz="2400">
          <a:solidFill>
            <a:schemeClr val="tx1"/>
          </a:solidFill>
          <a:latin typeface="+mn-lt"/>
          <a:ea typeface="+mn-ea"/>
          <a:cs typeface="+mn-cs"/>
          <a:sym typeface="Helvetica Light"/>
        </a:defRPr>
      </a:lvl8pPr>
      <a:lvl9pPr indent="1828800" algn="ctr" defTabSz="5842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5A5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D37E7D-3314-415B-AEB8-C19692AEBCD5}"/>
              </a:ext>
            </a:extLst>
          </p:cNvPr>
          <p:cNvSpPr/>
          <p:nvPr/>
        </p:nvSpPr>
        <p:spPr>
          <a:xfrm>
            <a:off x="0" y="0"/>
            <a:ext cx="24384000" cy="13716000"/>
          </a:xfrm>
          <a:prstGeom prst="rect">
            <a:avLst/>
          </a:prstGeom>
          <a:solidFill>
            <a:srgbClr val="C0D119"/>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9979" tIns="69979" rIns="69979" bIns="69979"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8" name="Shape 8"/>
          <p:cNvSpPr/>
          <p:nvPr/>
        </p:nvSpPr>
        <p:spPr>
          <a:xfrm>
            <a:off x="9188995" y="5989443"/>
            <a:ext cx="6006010" cy="1576680"/>
          </a:xfrm>
          <a:prstGeom prst="rect">
            <a:avLst/>
          </a:prstGeom>
          <a:ln w="3175">
            <a:miter lim="400000"/>
          </a:ln>
          <a:extLst>
            <a:ext uri="{C572A759-6A51-4108-AA02-DFA0A04FC94B}">
              <ma14:wrappingTextBoxFlag xmlns:ma14="http://schemas.microsoft.com/office/mac/drawingml/2011/main" xmlns="" val="1"/>
            </a:ext>
          </a:extLst>
        </p:spPr>
        <p:txBody>
          <a:bodyPr lIns="69979" tIns="69979" rIns="69979" bIns="69979" anchor="ctr"/>
          <a:lstStyle>
            <a:lvl1pPr>
              <a:defRPr sz="5600" b="1" spc="2632">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endParaRPr sz="5600" b="1" spc="2632" dirty="0">
              <a:solidFill>
                <a:srgbClr val="FFFFFF"/>
              </a:solidFill>
            </a:endParaRPr>
          </a:p>
        </p:txBody>
      </p:sp>
      <p:sp>
        <p:nvSpPr>
          <p:cNvPr id="4" name="Rectangle 3">
            <a:extLst>
              <a:ext uri="{FF2B5EF4-FFF2-40B4-BE49-F238E27FC236}">
                <a16:creationId xmlns:a16="http://schemas.microsoft.com/office/drawing/2014/main" id="{65650B03-3608-4E74-9E40-A553377FA7FF}"/>
              </a:ext>
            </a:extLst>
          </p:cNvPr>
          <p:cNvSpPr/>
          <p:nvPr/>
        </p:nvSpPr>
        <p:spPr>
          <a:xfrm>
            <a:off x="0" y="0"/>
            <a:ext cx="12192000" cy="13716000"/>
          </a:xfrm>
          <a:prstGeom prst="rect">
            <a:avLst/>
          </a:prstGeom>
          <a:solidFill>
            <a:srgbClr val="026848"/>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9979" tIns="69979" rIns="69979" bIns="69979"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6" name="Picture 5" descr="A close up of a sign&#10;&#10;Description automatically generated">
            <a:extLst>
              <a:ext uri="{FF2B5EF4-FFF2-40B4-BE49-F238E27FC236}">
                <a16:creationId xmlns:a16="http://schemas.microsoft.com/office/drawing/2014/main" id="{90BACC83-A239-4997-887A-25A763636D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8993" y="1607951"/>
            <a:ext cx="6006010" cy="6006010"/>
          </a:xfrm>
          <a:prstGeom prst="rect">
            <a:avLst/>
          </a:prstGeom>
        </p:spPr>
      </p:pic>
      <p:sp>
        <p:nvSpPr>
          <p:cNvPr id="7" name="TextBox 6">
            <a:extLst>
              <a:ext uri="{FF2B5EF4-FFF2-40B4-BE49-F238E27FC236}">
                <a16:creationId xmlns:a16="http://schemas.microsoft.com/office/drawing/2014/main" id="{207996B5-177A-43C9-9260-ECB83F35A798}"/>
              </a:ext>
            </a:extLst>
          </p:cNvPr>
          <p:cNvSpPr txBox="1"/>
          <p:nvPr/>
        </p:nvSpPr>
        <p:spPr>
          <a:xfrm>
            <a:off x="4586652" y="8571145"/>
            <a:ext cx="15210692" cy="161865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9979" tIns="69979" rIns="69979" bIns="69979"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GB" sz="96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Light"/>
              </a:rPr>
              <a:t>Sustainable Design</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2">
            <a:extLst>
              <a:ext uri="{FF2B5EF4-FFF2-40B4-BE49-F238E27FC236}">
                <a16:creationId xmlns:a16="http://schemas.microsoft.com/office/drawing/2014/main" id="{5F61E5E2-F4C7-4EA0-8BE4-6A6E23D3661E}"/>
              </a:ext>
            </a:extLst>
          </p:cNvPr>
          <p:cNvSpPr/>
          <p:nvPr/>
        </p:nvSpPr>
        <p:spPr>
          <a:xfrm>
            <a:off x="1092093" y="972298"/>
            <a:ext cx="11044489" cy="1055421"/>
          </a:xfrm>
          <a:prstGeom prst="rect">
            <a:avLst/>
          </a:prstGeom>
          <a:ln w="3175">
            <a:miter lim="400000"/>
          </a:ln>
          <a:extLst>
            <a:ext uri="{C572A759-6A51-4108-AA02-DFA0A04FC94B}">
              <ma14:wrappingTextBoxFlag xmlns:ma14="http://schemas.microsoft.com/office/mac/drawingml/2011/main" xmlns=""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chemeClr val="tx1">
                    <a:lumMod val="50000"/>
                    <a:lumOff val="50000"/>
                  </a:schemeClr>
                </a:solidFill>
                <a:latin typeface="Arial" panose="020B0604020202020204" pitchFamily="34" charset="0"/>
                <a:cs typeface="Arial" panose="020B0604020202020204" pitchFamily="34" charset="0"/>
              </a:rPr>
              <a:t>The </a:t>
            </a:r>
            <a:r>
              <a:rPr lang="en-GB" sz="6600" b="1" spc="966" dirty="0" smtClean="0">
                <a:solidFill>
                  <a:schemeClr val="tx1">
                    <a:lumMod val="50000"/>
                    <a:lumOff val="50000"/>
                  </a:schemeClr>
                </a:solidFill>
                <a:latin typeface="Arial" panose="020B0604020202020204" pitchFamily="34" charset="0"/>
                <a:cs typeface="Arial" panose="020B0604020202020204" pitchFamily="34" charset="0"/>
              </a:rPr>
              <a:t>6 </a:t>
            </a:r>
            <a:r>
              <a:rPr lang="en-GB" sz="6600" b="1" spc="966" dirty="0" err="1" smtClean="0">
                <a:solidFill>
                  <a:schemeClr val="tx1">
                    <a:lumMod val="50000"/>
                    <a:lumOff val="50000"/>
                  </a:schemeClr>
                </a:solidFill>
                <a:latin typeface="Arial" panose="020B0604020202020204" pitchFamily="34" charset="0"/>
                <a:cs typeface="Arial" panose="020B0604020202020204" pitchFamily="34" charset="0"/>
              </a:rPr>
              <a:t>Rs</a:t>
            </a:r>
            <a:r>
              <a:rPr lang="en-GB" sz="6600" b="1" spc="966" dirty="0" smtClean="0">
                <a:solidFill>
                  <a:schemeClr val="tx1">
                    <a:lumMod val="50000"/>
                    <a:lumOff val="50000"/>
                  </a:schemeClr>
                </a:solidFill>
                <a:latin typeface="Arial" panose="020B0604020202020204" pitchFamily="34" charset="0"/>
                <a:cs typeface="Arial" panose="020B0604020202020204" pitchFamily="34" charset="0"/>
              </a:rPr>
              <a:t> - </a:t>
            </a:r>
            <a:r>
              <a:rPr lang="en-GB" sz="6600" b="1" spc="966" dirty="0" smtClean="0">
                <a:solidFill>
                  <a:srgbClr val="C0D119"/>
                </a:solidFill>
                <a:latin typeface="Arial" panose="020B0604020202020204" pitchFamily="34" charset="0"/>
                <a:cs typeface="Arial" panose="020B0604020202020204" pitchFamily="34" charset="0"/>
              </a:rPr>
              <a:t>Reduce</a:t>
            </a:r>
            <a:endParaRPr sz="6600" b="1" spc="966" dirty="0">
              <a:solidFill>
                <a:srgbClr val="C0D119"/>
              </a:solidFill>
              <a:latin typeface="Arial" panose="020B0604020202020204" pitchFamily="34" charset="0"/>
              <a:cs typeface="Arial" panose="020B0604020202020204" pitchFamily="34" charset="0"/>
            </a:endParaRPr>
          </a:p>
        </p:txBody>
      </p:sp>
      <p:sp>
        <p:nvSpPr>
          <p:cNvPr id="6" name="object 24">
            <a:extLst>
              <a:ext uri="{FF2B5EF4-FFF2-40B4-BE49-F238E27FC236}">
                <a16:creationId xmlns:a16="http://schemas.microsoft.com/office/drawing/2014/main" id="{A132B0CC-9F7C-4C6B-8448-CB22827849A4}"/>
              </a:ext>
            </a:extLst>
          </p:cNvPr>
          <p:cNvSpPr txBox="1"/>
          <p:nvPr/>
        </p:nvSpPr>
        <p:spPr>
          <a:xfrm>
            <a:off x="1137547" y="4579283"/>
            <a:ext cx="7071717" cy="2479145"/>
          </a:xfrm>
          <a:prstGeom prst="rect">
            <a:avLst/>
          </a:prstGeom>
        </p:spPr>
        <p:txBody>
          <a:bodyPr vert="horz" wrap="square" lIns="0" tIns="0" rIns="0" bIns="0" rtlCol="0">
            <a:noAutofit/>
          </a:bodyPr>
          <a:lstStyle/>
          <a:p>
            <a:pPr marL="12700" marR="12700" algn="l">
              <a:lnSpc>
                <a:spcPct val="100000"/>
              </a:lnSpc>
            </a:pPr>
            <a:r>
              <a:rPr sz="3600" b="1" spc="-10" dirty="0">
                <a:solidFill>
                  <a:schemeClr val="tx1">
                    <a:lumMod val="50000"/>
                    <a:lumOff val="50000"/>
                  </a:schemeClr>
                </a:solidFill>
                <a:latin typeface="Arial"/>
                <a:cs typeface="Arial"/>
              </a:rPr>
              <a:t>R</a:t>
            </a:r>
            <a:r>
              <a:rPr sz="3600" b="1" spc="-5" dirty="0">
                <a:solidFill>
                  <a:schemeClr val="tx1">
                    <a:lumMod val="50000"/>
                    <a:lumOff val="50000"/>
                  </a:schemeClr>
                </a:solidFill>
                <a:latin typeface="Arial"/>
                <a:cs typeface="Arial"/>
              </a:rPr>
              <a:t>e</a:t>
            </a:r>
            <a:r>
              <a:rPr sz="3600" b="1" spc="0" dirty="0">
                <a:solidFill>
                  <a:schemeClr val="tx1">
                    <a:lumMod val="50000"/>
                    <a:lumOff val="50000"/>
                  </a:schemeClr>
                </a:solidFill>
                <a:latin typeface="Arial"/>
                <a:cs typeface="Arial"/>
              </a:rPr>
              <a:t>d</a:t>
            </a:r>
            <a:r>
              <a:rPr sz="3600" b="1" spc="-5" dirty="0">
                <a:solidFill>
                  <a:schemeClr val="tx1">
                    <a:lumMod val="50000"/>
                    <a:lumOff val="50000"/>
                  </a:schemeClr>
                </a:solidFill>
                <a:latin typeface="Arial"/>
                <a:cs typeface="Arial"/>
              </a:rPr>
              <a:t>u</a:t>
            </a:r>
            <a:r>
              <a:rPr sz="3600" b="1" spc="5" dirty="0">
                <a:solidFill>
                  <a:schemeClr val="tx1">
                    <a:lumMod val="50000"/>
                    <a:lumOff val="50000"/>
                  </a:schemeClr>
                </a:solidFill>
                <a:latin typeface="Arial"/>
                <a:cs typeface="Arial"/>
              </a:rPr>
              <a:t>c</a:t>
            </a:r>
            <a:r>
              <a:rPr sz="3600" b="1" spc="0" dirty="0">
                <a:solidFill>
                  <a:schemeClr val="tx1">
                    <a:lumMod val="50000"/>
                    <a:lumOff val="50000"/>
                  </a:schemeClr>
                </a:solidFill>
                <a:latin typeface="Arial"/>
                <a:cs typeface="Arial"/>
              </a:rPr>
              <a:t>e</a:t>
            </a:r>
            <a:r>
              <a:rPr sz="3600" spc="-45" dirty="0">
                <a:solidFill>
                  <a:schemeClr val="tx1">
                    <a:lumMod val="50000"/>
                    <a:lumOff val="50000"/>
                  </a:schemeClr>
                </a:solidFill>
                <a:latin typeface="Arial"/>
                <a:cs typeface="Arial"/>
              </a:rPr>
              <a:t> </a:t>
            </a:r>
            <a:r>
              <a:rPr sz="3600" spc="5" dirty="0">
                <a:solidFill>
                  <a:schemeClr val="tx1">
                    <a:lumMod val="50000"/>
                    <a:lumOff val="50000"/>
                  </a:schemeClr>
                </a:solidFill>
                <a:latin typeface="Arial"/>
                <a:cs typeface="Arial"/>
              </a:rPr>
              <a:t>t</a:t>
            </a:r>
            <a:r>
              <a:rPr sz="3600" spc="0" dirty="0">
                <a:solidFill>
                  <a:schemeClr val="tx1">
                    <a:lumMod val="50000"/>
                    <a:lumOff val="50000"/>
                  </a:schemeClr>
                </a:solidFill>
                <a:latin typeface="Arial"/>
                <a:cs typeface="Arial"/>
              </a:rPr>
              <a:t>he</a:t>
            </a:r>
            <a:r>
              <a:rPr sz="3600" spc="-20" dirty="0">
                <a:solidFill>
                  <a:schemeClr val="tx1">
                    <a:lumMod val="50000"/>
                    <a:lumOff val="50000"/>
                  </a:schemeClr>
                </a:solidFill>
                <a:latin typeface="Arial"/>
                <a:cs typeface="Arial"/>
              </a:rPr>
              <a:t> </a:t>
            </a:r>
            <a:r>
              <a:rPr sz="3600" spc="0" dirty="0">
                <a:solidFill>
                  <a:schemeClr val="tx1">
                    <a:lumMod val="50000"/>
                    <a:lumOff val="50000"/>
                  </a:schemeClr>
                </a:solidFill>
                <a:latin typeface="Arial"/>
                <a:cs typeface="Arial"/>
              </a:rPr>
              <a:t>a</a:t>
            </a:r>
            <a:r>
              <a:rPr sz="3600" spc="-10" dirty="0">
                <a:solidFill>
                  <a:schemeClr val="tx1">
                    <a:lumMod val="50000"/>
                    <a:lumOff val="50000"/>
                  </a:schemeClr>
                </a:solidFill>
                <a:latin typeface="Arial"/>
                <a:cs typeface="Arial"/>
              </a:rPr>
              <a:t>m</a:t>
            </a:r>
            <a:r>
              <a:rPr sz="3600" spc="0" dirty="0">
                <a:solidFill>
                  <a:schemeClr val="tx1">
                    <a:lumMod val="50000"/>
                    <a:lumOff val="50000"/>
                  </a:schemeClr>
                </a:solidFill>
                <a:latin typeface="Arial"/>
                <a:cs typeface="Arial"/>
              </a:rPr>
              <a:t>ou</a:t>
            </a:r>
            <a:r>
              <a:rPr sz="3600" spc="-5" dirty="0">
                <a:solidFill>
                  <a:schemeClr val="tx1">
                    <a:lumMod val="50000"/>
                    <a:lumOff val="50000"/>
                  </a:schemeClr>
                </a:solidFill>
                <a:latin typeface="Arial"/>
                <a:cs typeface="Arial"/>
              </a:rPr>
              <a:t>n</a:t>
            </a:r>
            <a:r>
              <a:rPr sz="3600" spc="0" dirty="0">
                <a:solidFill>
                  <a:schemeClr val="tx1">
                    <a:lumMod val="50000"/>
                    <a:lumOff val="50000"/>
                  </a:schemeClr>
                </a:solidFill>
                <a:latin typeface="Arial"/>
                <a:cs typeface="Arial"/>
              </a:rPr>
              <a:t>t</a:t>
            </a:r>
            <a:r>
              <a:rPr sz="3600" spc="-25" dirty="0">
                <a:solidFill>
                  <a:schemeClr val="tx1">
                    <a:lumMod val="50000"/>
                    <a:lumOff val="50000"/>
                  </a:schemeClr>
                </a:solidFill>
                <a:latin typeface="Arial"/>
                <a:cs typeface="Arial"/>
              </a:rPr>
              <a:t> </a:t>
            </a:r>
            <a:r>
              <a:rPr sz="3600" spc="0" dirty="0">
                <a:solidFill>
                  <a:schemeClr val="tx1">
                    <a:lumMod val="50000"/>
                    <a:lumOff val="50000"/>
                  </a:schemeClr>
                </a:solidFill>
                <a:latin typeface="Arial"/>
                <a:cs typeface="Arial"/>
              </a:rPr>
              <a:t>of </a:t>
            </a:r>
            <a:r>
              <a:rPr sz="3600" spc="-10" dirty="0">
                <a:solidFill>
                  <a:schemeClr val="tx1">
                    <a:lumMod val="50000"/>
                    <a:lumOff val="50000"/>
                  </a:schemeClr>
                </a:solidFill>
                <a:latin typeface="Arial"/>
                <a:cs typeface="Arial"/>
              </a:rPr>
              <a:t>m</a:t>
            </a:r>
            <a:r>
              <a:rPr sz="3600" spc="-5" dirty="0">
                <a:solidFill>
                  <a:schemeClr val="tx1">
                    <a:lumMod val="50000"/>
                    <a:lumOff val="50000"/>
                  </a:schemeClr>
                </a:solidFill>
                <a:latin typeface="Arial"/>
                <a:cs typeface="Arial"/>
              </a:rPr>
              <a:t>a</a:t>
            </a:r>
            <a:r>
              <a:rPr sz="3600" spc="5" dirty="0">
                <a:solidFill>
                  <a:schemeClr val="tx1">
                    <a:lumMod val="50000"/>
                    <a:lumOff val="50000"/>
                  </a:schemeClr>
                </a:solidFill>
                <a:latin typeface="Arial"/>
                <a:cs typeface="Arial"/>
              </a:rPr>
              <a:t>t</a:t>
            </a:r>
            <a:r>
              <a:rPr sz="3600" spc="0" dirty="0">
                <a:solidFill>
                  <a:schemeClr val="tx1">
                    <a:lumMod val="50000"/>
                    <a:lumOff val="50000"/>
                  </a:schemeClr>
                </a:solidFill>
                <a:latin typeface="Arial"/>
                <a:cs typeface="Arial"/>
              </a:rPr>
              <a:t>erials</a:t>
            </a:r>
            <a:r>
              <a:rPr sz="3600" spc="-50" dirty="0">
                <a:solidFill>
                  <a:schemeClr val="tx1">
                    <a:lumMod val="50000"/>
                    <a:lumOff val="50000"/>
                  </a:schemeClr>
                </a:solidFill>
                <a:latin typeface="Arial"/>
                <a:cs typeface="Arial"/>
              </a:rPr>
              <a:t> </a:t>
            </a:r>
            <a:r>
              <a:rPr sz="3600" spc="0" dirty="0">
                <a:solidFill>
                  <a:schemeClr val="tx1">
                    <a:lumMod val="50000"/>
                    <a:lumOff val="50000"/>
                  </a:schemeClr>
                </a:solidFill>
                <a:latin typeface="Arial"/>
                <a:cs typeface="Arial"/>
              </a:rPr>
              <a:t>n</a:t>
            </a:r>
            <a:r>
              <a:rPr sz="3600" spc="-5" dirty="0">
                <a:solidFill>
                  <a:schemeClr val="tx1">
                    <a:lumMod val="50000"/>
                    <a:lumOff val="50000"/>
                  </a:schemeClr>
                </a:solidFill>
                <a:latin typeface="Arial"/>
                <a:cs typeface="Arial"/>
              </a:rPr>
              <a:t>e</a:t>
            </a:r>
            <a:r>
              <a:rPr sz="3600" spc="0" dirty="0">
                <a:solidFill>
                  <a:schemeClr val="tx1">
                    <a:lumMod val="50000"/>
                    <a:lumOff val="50000"/>
                  </a:schemeClr>
                </a:solidFill>
                <a:latin typeface="Arial"/>
                <a:cs typeface="Arial"/>
              </a:rPr>
              <a:t>ed</a:t>
            </a:r>
            <a:r>
              <a:rPr sz="3600" spc="-5" dirty="0">
                <a:solidFill>
                  <a:schemeClr val="tx1">
                    <a:lumMod val="50000"/>
                    <a:lumOff val="50000"/>
                  </a:schemeClr>
                </a:solidFill>
                <a:latin typeface="Arial"/>
                <a:cs typeface="Arial"/>
              </a:rPr>
              <a:t>e</a:t>
            </a:r>
            <a:r>
              <a:rPr sz="3600" spc="0" dirty="0">
                <a:solidFill>
                  <a:schemeClr val="tx1">
                    <a:lumMod val="50000"/>
                    <a:lumOff val="50000"/>
                  </a:schemeClr>
                </a:solidFill>
                <a:latin typeface="Arial"/>
                <a:cs typeface="Arial"/>
              </a:rPr>
              <a:t>d</a:t>
            </a:r>
            <a:r>
              <a:rPr sz="3600" spc="-30" dirty="0">
                <a:solidFill>
                  <a:schemeClr val="tx1">
                    <a:lumMod val="50000"/>
                    <a:lumOff val="50000"/>
                  </a:schemeClr>
                </a:solidFill>
                <a:latin typeface="Arial"/>
                <a:cs typeface="Arial"/>
              </a:rPr>
              <a:t> </a:t>
            </a:r>
            <a:r>
              <a:rPr sz="3600" spc="5" dirty="0">
                <a:solidFill>
                  <a:schemeClr val="tx1">
                    <a:lumMod val="50000"/>
                    <a:lumOff val="50000"/>
                  </a:schemeClr>
                </a:solidFill>
                <a:latin typeface="Arial"/>
                <a:cs typeface="Arial"/>
              </a:rPr>
              <a:t>t</a:t>
            </a:r>
            <a:r>
              <a:rPr sz="3600" spc="0" dirty="0">
                <a:solidFill>
                  <a:schemeClr val="tx1">
                    <a:lumMod val="50000"/>
                    <a:lumOff val="50000"/>
                  </a:schemeClr>
                </a:solidFill>
                <a:latin typeface="Arial"/>
                <a:cs typeface="Arial"/>
              </a:rPr>
              <a:t>o p</a:t>
            </a:r>
            <a:r>
              <a:rPr sz="3600" spc="-5" dirty="0">
                <a:solidFill>
                  <a:schemeClr val="tx1">
                    <a:lumMod val="50000"/>
                    <a:lumOff val="50000"/>
                  </a:schemeClr>
                </a:solidFill>
                <a:latin typeface="Arial"/>
                <a:cs typeface="Arial"/>
              </a:rPr>
              <a:t>a</a:t>
            </a:r>
            <a:r>
              <a:rPr sz="3600" spc="5" dirty="0">
                <a:solidFill>
                  <a:schemeClr val="tx1">
                    <a:lumMod val="50000"/>
                    <a:lumOff val="50000"/>
                  </a:schemeClr>
                </a:solidFill>
                <a:latin typeface="Arial"/>
                <a:cs typeface="Arial"/>
              </a:rPr>
              <a:t>ck</a:t>
            </a:r>
            <a:r>
              <a:rPr sz="3600" spc="0" dirty="0">
                <a:solidFill>
                  <a:schemeClr val="tx1">
                    <a:lumMod val="50000"/>
                    <a:lumOff val="50000"/>
                  </a:schemeClr>
                </a:solidFill>
                <a:latin typeface="Arial"/>
                <a:cs typeface="Arial"/>
              </a:rPr>
              <a:t>a</a:t>
            </a:r>
            <a:r>
              <a:rPr sz="3600" spc="-5" dirty="0">
                <a:solidFill>
                  <a:schemeClr val="tx1">
                    <a:lumMod val="50000"/>
                    <a:lumOff val="50000"/>
                  </a:schemeClr>
                </a:solidFill>
                <a:latin typeface="Arial"/>
                <a:cs typeface="Arial"/>
              </a:rPr>
              <a:t>g</a:t>
            </a:r>
            <a:r>
              <a:rPr sz="3600" spc="0" dirty="0">
                <a:solidFill>
                  <a:schemeClr val="tx1">
                    <a:lumMod val="50000"/>
                    <a:lumOff val="50000"/>
                  </a:schemeClr>
                </a:solidFill>
                <a:latin typeface="Arial"/>
                <a:cs typeface="Arial"/>
              </a:rPr>
              <a:t>e</a:t>
            </a:r>
            <a:r>
              <a:rPr sz="3600" spc="-55" dirty="0">
                <a:solidFill>
                  <a:schemeClr val="tx1">
                    <a:lumMod val="50000"/>
                    <a:lumOff val="50000"/>
                  </a:schemeClr>
                </a:solidFill>
                <a:latin typeface="Arial"/>
                <a:cs typeface="Arial"/>
              </a:rPr>
              <a:t> </a:t>
            </a:r>
            <a:r>
              <a:rPr sz="3600" spc="0" dirty="0">
                <a:solidFill>
                  <a:schemeClr val="tx1">
                    <a:lumMod val="50000"/>
                    <a:lumOff val="50000"/>
                  </a:schemeClr>
                </a:solidFill>
                <a:latin typeface="Arial"/>
                <a:cs typeface="Arial"/>
              </a:rPr>
              <a:t>a</a:t>
            </a:r>
            <a:r>
              <a:rPr sz="3600" spc="-10" dirty="0">
                <a:solidFill>
                  <a:schemeClr val="tx1">
                    <a:lumMod val="50000"/>
                    <a:lumOff val="50000"/>
                  </a:schemeClr>
                </a:solidFill>
                <a:latin typeface="Arial"/>
                <a:cs typeface="Arial"/>
              </a:rPr>
              <a:t> </a:t>
            </a:r>
            <a:r>
              <a:rPr sz="3600" spc="-5" dirty="0">
                <a:solidFill>
                  <a:schemeClr val="tx1">
                    <a:lumMod val="50000"/>
                    <a:lumOff val="50000"/>
                  </a:schemeClr>
                </a:solidFill>
                <a:latin typeface="Arial"/>
                <a:cs typeface="Arial"/>
              </a:rPr>
              <a:t>p</a:t>
            </a:r>
            <a:r>
              <a:rPr sz="3600" spc="0" dirty="0">
                <a:solidFill>
                  <a:schemeClr val="tx1">
                    <a:lumMod val="50000"/>
                    <a:lumOff val="50000"/>
                  </a:schemeClr>
                </a:solidFill>
                <a:latin typeface="Arial"/>
                <a:cs typeface="Arial"/>
              </a:rPr>
              <a:t>r</a:t>
            </a:r>
            <a:r>
              <a:rPr sz="3600" spc="-5" dirty="0">
                <a:solidFill>
                  <a:schemeClr val="tx1">
                    <a:lumMod val="50000"/>
                    <a:lumOff val="50000"/>
                  </a:schemeClr>
                </a:solidFill>
                <a:latin typeface="Arial"/>
                <a:cs typeface="Arial"/>
              </a:rPr>
              <a:t>o</a:t>
            </a:r>
            <a:r>
              <a:rPr sz="3600" spc="0" dirty="0">
                <a:solidFill>
                  <a:schemeClr val="tx1">
                    <a:lumMod val="50000"/>
                    <a:lumOff val="50000"/>
                  </a:schemeClr>
                </a:solidFill>
                <a:latin typeface="Arial"/>
                <a:cs typeface="Arial"/>
              </a:rPr>
              <a:t>du</a:t>
            </a:r>
            <a:r>
              <a:rPr sz="3600" spc="5" dirty="0">
                <a:solidFill>
                  <a:schemeClr val="tx1">
                    <a:lumMod val="50000"/>
                    <a:lumOff val="50000"/>
                  </a:schemeClr>
                </a:solidFill>
                <a:latin typeface="Arial"/>
                <a:cs typeface="Arial"/>
              </a:rPr>
              <a:t>c</a:t>
            </a:r>
            <a:r>
              <a:rPr sz="3600" spc="0" dirty="0">
                <a:solidFill>
                  <a:schemeClr val="tx1">
                    <a:lumMod val="50000"/>
                    <a:lumOff val="50000"/>
                  </a:schemeClr>
                </a:solidFill>
                <a:latin typeface="Arial"/>
                <a:cs typeface="Arial"/>
              </a:rPr>
              <a:t>t</a:t>
            </a:r>
            <a:endParaRPr sz="3600" dirty="0">
              <a:solidFill>
                <a:schemeClr val="tx1">
                  <a:lumMod val="50000"/>
                  <a:lumOff val="50000"/>
                </a:schemeClr>
              </a:solidFill>
              <a:latin typeface="Arial"/>
              <a:cs typeface="Arial"/>
            </a:endParaRPr>
          </a:p>
        </p:txBody>
      </p:sp>
      <p:sp>
        <p:nvSpPr>
          <p:cNvPr id="7" name="object 24">
            <a:extLst>
              <a:ext uri="{FF2B5EF4-FFF2-40B4-BE49-F238E27FC236}">
                <a16:creationId xmlns:a16="http://schemas.microsoft.com/office/drawing/2014/main" id="{52C1F7C7-BAA4-437A-B17E-CBA4078410DA}"/>
              </a:ext>
            </a:extLst>
          </p:cNvPr>
          <p:cNvSpPr txBox="1"/>
          <p:nvPr/>
        </p:nvSpPr>
        <p:spPr>
          <a:xfrm>
            <a:off x="13861288" y="4406181"/>
            <a:ext cx="8215707" cy="2479145"/>
          </a:xfrm>
          <a:prstGeom prst="rect">
            <a:avLst/>
          </a:prstGeom>
        </p:spPr>
        <p:txBody>
          <a:bodyPr vert="horz" wrap="square" lIns="0" tIns="0" rIns="0" bIns="0" rtlCol="0">
            <a:noAutofit/>
          </a:bodyPr>
          <a:lstStyle/>
          <a:p>
            <a:pPr marL="12700" marR="12700" algn="l">
              <a:lnSpc>
                <a:spcPct val="100000"/>
              </a:lnSpc>
            </a:pPr>
            <a:r>
              <a:rPr lang="en-GB" sz="3600" spc="-10" dirty="0">
                <a:solidFill>
                  <a:schemeClr val="tx1">
                    <a:lumMod val="50000"/>
                    <a:lumOff val="50000"/>
                  </a:schemeClr>
                </a:solidFill>
                <a:latin typeface="Arial"/>
                <a:cs typeface="Arial"/>
              </a:rPr>
              <a:t>Cost savings and improved </a:t>
            </a:r>
            <a:r>
              <a:rPr lang="en-GB" sz="3600" spc="-10" dirty="0" smtClean="0">
                <a:solidFill>
                  <a:schemeClr val="tx1">
                    <a:lumMod val="50000"/>
                    <a:lumOff val="50000"/>
                  </a:schemeClr>
                </a:solidFill>
                <a:latin typeface="Arial"/>
                <a:cs typeface="Arial"/>
              </a:rPr>
              <a:t>profit</a:t>
            </a:r>
            <a:endParaRPr lang="en-GB" sz="3600" spc="-10" dirty="0">
              <a:solidFill>
                <a:schemeClr val="tx1">
                  <a:lumMod val="50000"/>
                  <a:lumOff val="50000"/>
                </a:schemeClr>
              </a:solidFill>
              <a:latin typeface="Arial"/>
              <a:cs typeface="Arial"/>
            </a:endParaRPr>
          </a:p>
          <a:p>
            <a:pPr marL="12700" marR="12700" algn="l">
              <a:lnSpc>
                <a:spcPct val="100000"/>
              </a:lnSpc>
            </a:pPr>
            <a:endParaRPr lang="en-GB" sz="3600" spc="-10" dirty="0">
              <a:solidFill>
                <a:schemeClr val="tx1">
                  <a:lumMod val="50000"/>
                  <a:lumOff val="50000"/>
                </a:schemeClr>
              </a:solidFill>
              <a:latin typeface="Arial"/>
              <a:cs typeface="Arial"/>
            </a:endParaRPr>
          </a:p>
          <a:p>
            <a:pPr marL="12700" marR="12700" algn="l">
              <a:lnSpc>
                <a:spcPct val="100000"/>
              </a:lnSpc>
            </a:pPr>
            <a:r>
              <a:rPr lang="en-GB" sz="3600" spc="-10" dirty="0">
                <a:solidFill>
                  <a:schemeClr val="tx1">
                    <a:lumMod val="50000"/>
                    <a:lumOff val="50000"/>
                  </a:schemeClr>
                </a:solidFill>
                <a:latin typeface="Arial"/>
                <a:cs typeface="Arial"/>
              </a:rPr>
              <a:t>Reduced environmental costs</a:t>
            </a:r>
            <a:endParaRPr sz="3600" dirty="0">
              <a:solidFill>
                <a:schemeClr val="tx1">
                  <a:lumMod val="50000"/>
                  <a:lumOff val="50000"/>
                </a:schemeClr>
              </a:solidFill>
              <a:latin typeface="Arial"/>
              <a:cs typeface="Arial"/>
            </a:endParaRPr>
          </a:p>
        </p:txBody>
      </p:sp>
      <p:sp>
        <p:nvSpPr>
          <p:cNvPr id="9" name="Shape 1425">
            <a:extLst>
              <a:ext uri="{FF2B5EF4-FFF2-40B4-BE49-F238E27FC236}">
                <a16:creationId xmlns:a16="http://schemas.microsoft.com/office/drawing/2014/main" id="{F0DF14CE-7CED-480B-B17B-5DC702990EEE}"/>
              </a:ext>
            </a:extLst>
          </p:cNvPr>
          <p:cNvSpPr/>
          <p:nvPr/>
        </p:nvSpPr>
        <p:spPr>
          <a:xfrm rot="1315881">
            <a:off x="8416698" y="3973326"/>
            <a:ext cx="4373617" cy="2243254"/>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C0D119"/>
          </a:solidFill>
          <a:ln w="3175">
            <a:miter lim="400000"/>
          </a:ln>
        </p:spPr>
        <p:txBody>
          <a:bodyPr lIns="50800" tIns="50800" rIns="50800" bIns="50800" anchor="ctr"/>
          <a:lstStyle/>
          <a:p>
            <a:pPr lvl="0">
              <a:defRPr sz="3200">
                <a:solidFill>
                  <a:srgbClr val="EAE0BE"/>
                </a:solidFill>
              </a:defRPr>
            </a:pPr>
            <a:endParaRPr/>
          </a:p>
        </p:txBody>
      </p:sp>
      <p:sp>
        <p:nvSpPr>
          <p:cNvPr id="10" name="Shape 14">
            <a:extLst>
              <a:ext uri="{FF2B5EF4-FFF2-40B4-BE49-F238E27FC236}">
                <a16:creationId xmlns:a16="http://schemas.microsoft.com/office/drawing/2014/main" id="{00355758-7979-47D1-B369-1BF62AE2E17C}"/>
              </a:ext>
            </a:extLst>
          </p:cNvPr>
          <p:cNvSpPr/>
          <p:nvPr/>
        </p:nvSpPr>
        <p:spPr>
          <a:xfrm>
            <a:off x="1137547" y="6793609"/>
            <a:ext cx="19951675" cy="3693319"/>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p>
            <a:pPr marL="12700" marR="12700" algn="l">
              <a:lnSpc>
                <a:spcPct val="100000"/>
              </a:lnSpc>
            </a:pPr>
            <a:r>
              <a:rPr lang="en-GB" sz="4000" b="1" spc="-10" dirty="0">
                <a:solidFill>
                  <a:schemeClr val="tx1">
                    <a:lumMod val="50000"/>
                    <a:lumOff val="50000"/>
                  </a:schemeClr>
                </a:solidFill>
                <a:latin typeface="Arial"/>
                <a:cs typeface="Arial"/>
              </a:rPr>
              <a:t>Under the UK Producer Responsibly Organisations (Packaging Waste) Regulations (1997), manufacturers are obliged to reduce packaging by</a:t>
            </a:r>
            <a:r>
              <a:rPr lang="en-GB" sz="4000" b="1" spc="-10" dirty="0" smtClean="0">
                <a:solidFill>
                  <a:schemeClr val="tx1">
                    <a:lumMod val="50000"/>
                    <a:lumOff val="50000"/>
                  </a:schemeClr>
                </a:solidFill>
                <a:latin typeface="Arial"/>
                <a:cs typeface="Arial"/>
              </a:rPr>
              <a:t>:</a:t>
            </a:r>
          </a:p>
          <a:p>
            <a:pPr marL="12700" marR="12700" algn="l">
              <a:lnSpc>
                <a:spcPct val="100000"/>
              </a:lnSpc>
            </a:pPr>
            <a:endParaRPr lang="en-GB" sz="4000" spc="-10" dirty="0">
              <a:solidFill>
                <a:schemeClr val="tx1">
                  <a:lumMod val="50000"/>
                  <a:lumOff val="50000"/>
                </a:schemeClr>
              </a:solidFill>
              <a:latin typeface="Arial"/>
              <a:cs typeface="Arial"/>
            </a:endParaRPr>
          </a:p>
          <a:p>
            <a:pPr marL="12700" marR="12700" algn="l">
              <a:lnSpc>
                <a:spcPct val="100000"/>
              </a:lnSpc>
            </a:pPr>
            <a:r>
              <a:rPr lang="en-GB" sz="4000" spc="-10" dirty="0">
                <a:solidFill>
                  <a:schemeClr val="tx1">
                    <a:lumMod val="50000"/>
                    <a:lumOff val="50000"/>
                  </a:schemeClr>
                </a:solidFill>
                <a:latin typeface="Arial"/>
                <a:cs typeface="Arial"/>
              </a:rPr>
              <a:t>•	Considering the materials and design</a:t>
            </a:r>
          </a:p>
          <a:p>
            <a:pPr marL="12700" marR="12700" algn="l">
              <a:lnSpc>
                <a:spcPct val="100000"/>
              </a:lnSpc>
            </a:pPr>
            <a:r>
              <a:rPr lang="en-GB" sz="4000" spc="-10" dirty="0">
                <a:solidFill>
                  <a:schemeClr val="tx1">
                    <a:lumMod val="50000"/>
                    <a:lumOff val="50000"/>
                  </a:schemeClr>
                </a:solidFill>
                <a:latin typeface="Arial"/>
                <a:cs typeface="Arial"/>
              </a:rPr>
              <a:t>•	Examining the ways of eliminating packaging </a:t>
            </a:r>
          </a:p>
          <a:p>
            <a:pPr marL="12700" marR="12700" algn="l">
              <a:lnSpc>
                <a:spcPct val="100000"/>
              </a:lnSpc>
            </a:pPr>
            <a:r>
              <a:rPr lang="en-GB" sz="4000" spc="-10" dirty="0">
                <a:solidFill>
                  <a:schemeClr val="tx1">
                    <a:lumMod val="50000"/>
                    <a:lumOff val="50000"/>
                  </a:schemeClr>
                </a:solidFill>
                <a:latin typeface="Arial"/>
                <a:cs typeface="Arial"/>
              </a:rPr>
              <a:t>•	Optimise packaging - match packaging to level of protection needed</a:t>
            </a:r>
          </a:p>
        </p:txBody>
      </p:sp>
      <p:sp>
        <p:nvSpPr>
          <p:cNvPr id="11" name="Shape 19"/>
          <p:cNvSpPr/>
          <p:nvPr/>
        </p:nvSpPr>
        <p:spPr>
          <a:xfrm>
            <a:off x="1092093" y="2476111"/>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30477169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2">
            <a:extLst>
              <a:ext uri="{FF2B5EF4-FFF2-40B4-BE49-F238E27FC236}">
                <a16:creationId xmlns:a16="http://schemas.microsoft.com/office/drawing/2014/main" id="{5F61E5E2-F4C7-4EA0-8BE4-6A6E23D3661E}"/>
              </a:ext>
            </a:extLst>
          </p:cNvPr>
          <p:cNvSpPr/>
          <p:nvPr/>
        </p:nvSpPr>
        <p:spPr>
          <a:xfrm>
            <a:off x="1092093" y="972298"/>
            <a:ext cx="11044489" cy="1055421"/>
          </a:xfrm>
          <a:prstGeom prst="rect">
            <a:avLst/>
          </a:prstGeom>
          <a:ln w="3175">
            <a:miter lim="400000"/>
          </a:ln>
          <a:extLst>
            <a:ext uri="{C572A759-6A51-4108-AA02-DFA0A04FC94B}">
              <ma14:wrappingTextBoxFlag xmlns:ma14="http://schemas.microsoft.com/office/mac/drawingml/2011/main" xmlns=""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chemeClr val="tx1">
                    <a:lumMod val="50000"/>
                    <a:lumOff val="50000"/>
                  </a:schemeClr>
                </a:solidFill>
                <a:latin typeface="Arial" panose="020B0604020202020204" pitchFamily="34" charset="0"/>
                <a:cs typeface="Arial" panose="020B0604020202020204" pitchFamily="34" charset="0"/>
              </a:rPr>
              <a:t>The </a:t>
            </a:r>
            <a:r>
              <a:rPr lang="en-GB" sz="6600" b="1" spc="966" dirty="0" smtClean="0">
                <a:solidFill>
                  <a:schemeClr val="tx1">
                    <a:lumMod val="50000"/>
                    <a:lumOff val="50000"/>
                  </a:schemeClr>
                </a:solidFill>
                <a:latin typeface="Arial" panose="020B0604020202020204" pitchFamily="34" charset="0"/>
                <a:cs typeface="Arial" panose="020B0604020202020204" pitchFamily="34" charset="0"/>
              </a:rPr>
              <a:t>6 </a:t>
            </a:r>
            <a:r>
              <a:rPr lang="en-GB" sz="6600" b="1" spc="966" dirty="0" err="1" smtClean="0">
                <a:solidFill>
                  <a:schemeClr val="tx1">
                    <a:lumMod val="50000"/>
                    <a:lumOff val="50000"/>
                  </a:schemeClr>
                </a:solidFill>
                <a:latin typeface="Arial" panose="020B0604020202020204" pitchFamily="34" charset="0"/>
                <a:cs typeface="Arial" panose="020B0604020202020204" pitchFamily="34" charset="0"/>
              </a:rPr>
              <a:t>Rs</a:t>
            </a:r>
            <a:r>
              <a:rPr lang="en-GB" sz="6600" b="1" spc="966" dirty="0" smtClean="0">
                <a:solidFill>
                  <a:schemeClr val="tx1">
                    <a:lumMod val="50000"/>
                    <a:lumOff val="50000"/>
                  </a:schemeClr>
                </a:solidFill>
                <a:latin typeface="Arial" panose="020B0604020202020204" pitchFamily="34" charset="0"/>
                <a:cs typeface="Arial" panose="020B0604020202020204" pitchFamily="34" charset="0"/>
              </a:rPr>
              <a:t> - </a:t>
            </a:r>
            <a:r>
              <a:rPr lang="en-GB" sz="6600" b="1" spc="966" dirty="0" smtClean="0">
                <a:solidFill>
                  <a:srgbClr val="C0D119"/>
                </a:solidFill>
                <a:latin typeface="Arial" panose="020B0604020202020204" pitchFamily="34" charset="0"/>
                <a:cs typeface="Arial" panose="020B0604020202020204" pitchFamily="34" charset="0"/>
              </a:rPr>
              <a:t>Reuse</a:t>
            </a:r>
            <a:endParaRPr sz="6600" b="1" spc="966" dirty="0">
              <a:solidFill>
                <a:srgbClr val="C0D119"/>
              </a:solidFill>
              <a:latin typeface="Arial" panose="020B0604020202020204" pitchFamily="34" charset="0"/>
              <a:cs typeface="Arial" panose="020B0604020202020204" pitchFamily="34" charset="0"/>
            </a:endParaRPr>
          </a:p>
        </p:txBody>
      </p:sp>
      <p:sp>
        <p:nvSpPr>
          <p:cNvPr id="10" name="Shape 14">
            <a:extLst>
              <a:ext uri="{FF2B5EF4-FFF2-40B4-BE49-F238E27FC236}">
                <a16:creationId xmlns:a16="http://schemas.microsoft.com/office/drawing/2014/main" id="{00355758-7979-47D1-B369-1BF62AE2E17C}"/>
              </a:ext>
            </a:extLst>
          </p:cNvPr>
          <p:cNvSpPr/>
          <p:nvPr/>
        </p:nvSpPr>
        <p:spPr>
          <a:xfrm>
            <a:off x="1176240" y="7282454"/>
            <a:ext cx="19951675" cy="4308872"/>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p>
            <a:pPr marL="12700" marR="12700" algn="l">
              <a:lnSpc>
                <a:spcPct val="100000"/>
              </a:lnSpc>
            </a:pPr>
            <a:r>
              <a:rPr lang="en-GB" sz="4000" spc="-10" dirty="0">
                <a:solidFill>
                  <a:schemeClr val="tx1">
                    <a:lumMod val="50000"/>
                    <a:lumOff val="50000"/>
                  </a:schemeClr>
                </a:solidFill>
                <a:latin typeface="Arial"/>
                <a:cs typeface="Arial"/>
              </a:rPr>
              <a:t>•	Companies have adopted returnable or refillable containers for some products. An example is the door step delivery of milk. However, whilst refillables appear to offer environmental benefits they can often require greater use of resources so they can withstand the rigours of reuse.</a:t>
            </a:r>
          </a:p>
          <a:p>
            <a:pPr marL="12700" marR="12700" algn="l">
              <a:lnSpc>
                <a:spcPct val="100000"/>
              </a:lnSpc>
            </a:pPr>
            <a:endParaRPr lang="en-GB" sz="4000" spc="-10" dirty="0">
              <a:solidFill>
                <a:schemeClr val="tx1">
                  <a:lumMod val="50000"/>
                  <a:lumOff val="50000"/>
                </a:schemeClr>
              </a:solidFill>
              <a:latin typeface="Arial"/>
              <a:cs typeface="Arial"/>
            </a:endParaRPr>
          </a:p>
          <a:p>
            <a:pPr marL="12700" marR="12700" algn="l">
              <a:lnSpc>
                <a:spcPct val="100000"/>
              </a:lnSpc>
            </a:pPr>
            <a:r>
              <a:rPr lang="en-GB" sz="4000" spc="-10" dirty="0">
                <a:solidFill>
                  <a:schemeClr val="tx1">
                    <a:lumMod val="50000"/>
                    <a:lumOff val="50000"/>
                  </a:schemeClr>
                </a:solidFill>
                <a:latin typeface="Arial"/>
                <a:cs typeface="Arial"/>
              </a:rPr>
              <a:t>•	If reuse is viable then the costs of collection, washing and refilling should be less than producing a new container.</a:t>
            </a:r>
            <a:endParaRPr lang="en-GB" sz="4000" spc="-10" dirty="0">
              <a:solidFill>
                <a:srgbClr val="C0D119"/>
              </a:solidFill>
              <a:latin typeface="Arial"/>
              <a:cs typeface="Arial"/>
            </a:endParaRPr>
          </a:p>
        </p:txBody>
      </p:sp>
      <p:sp>
        <p:nvSpPr>
          <p:cNvPr id="11" name="object 24">
            <a:extLst>
              <a:ext uri="{FF2B5EF4-FFF2-40B4-BE49-F238E27FC236}">
                <a16:creationId xmlns:a16="http://schemas.microsoft.com/office/drawing/2014/main" id="{A132B0CC-9F7C-4C6B-8448-CB22827849A4}"/>
              </a:ext>
            </a:extLst>
          </p:cNvPr>
          <p:cNvSpPr txBox="1"/>
          <p:nvPr/>
        </p:nvSpPr>
        <p:spPr>
          <a:xfrm>
            <a:off x="1964741" y="4452416"/>
            <a:ext cx="7071717" cy="2479145"/>
          </a:xfrm>
          <a:prstGeom prst="rect">
            <a:avLst/>
          </a:prstGeom>
        </p:spPr>
        <p:txBody>
          <a:bodyPr vert="horz" wrap="square" lIns="0" tIns="0" rIns="0" bIns="0" rtlCol="0">
            <a:noAutofit/>
          </a:bodyPr>
          <a:lstStyle/>
          <a:p>
            <a:pPr marL="12700" algn="l">
              <a:lnSpc>
                <a:spcPct val="100000"/>
              </a:lnSpc>
            </a:pPr>
            <a:r>
              <a:rPr lang="en-GB" sz="3600" b="1" spc="-10" dirty="0">
                <a:solidFill>
                  <a:schemeClr val="tx1">
                    <a:lumMod val="50000"/>
                    <a:lumOff val="50000"/>
                  </a:schemeClr>
                </a:solidFill>
                <a:latin typeface="Arial"/>
                <a:cs typeface="Arial"/>
              </a:rPr>
              <a:t>R</a:t>
            </a:r>
            <a:r>
              <a:rPr lang="en-GB" sz="3600" b="1" spc="-5" dirty="0">
                <a:solidFill>
                  <a:schemeClr val="tx1">
                    <a:lumMod val="50000"/>
                    <a:lumOff val="50000"/>
                  </a:schemeClr>
                </a:solidFill>
                <a:latin typeface="Arial"/>
                <a:cs typeface="Arial"/>
              </a:rPr>
              <a:t>e</a:t>
            </a:r>
            <a:r>
              <a:rPr lang="en-GB" sz="3600" b="1" dirty="0">
                <a:solidFill>
                  <a:schemeClr val="tx1">
                    <a:lumMod val="50000"/>
                    <a:lumOff val="50000"/>
                  </a:schemeClr>
                </a:solidFill>
                <a:latin typeface="Arial"/>
                <a:cs typeface="Arial"/>
              </a:rPr>
              <a:t>u</a:t>
            </a:r>
            <a:r>
              <a:rPr lang="en-GB" sz="3600" b="1" spc="5" dirty="0">
                <a:solidFill>
                  <a:schemeClr val="tx1">
                    <a:lumMod val="50000"/>
                    <a:lumOff val="50000"/>
                  </a:schemeClr>
                </a:solidFill>
                <a:latin typeface="Arial"/>
                <a:cs typeface="Arial"/>
              </a:rPr>
              <a:t>s</a:t>
            </a:r>
            <a:r>
              <a:rPr lang="en-GB" sz="3600" b="1" dirty="0">
                <a:solidFill>
                  <a:schemeClr val="tx1">
                    <a:lumMod val="50000"/>
                    <a:lumOff val="50000"/>
                  </a:schemeClr>
                </a:solidFill>
                <a:latin typeface="Arial"/>
                <a:cs typeface="Arial"/>
              </a:rPr>
              <a:t>e</a:t>
            </a:r>
            <a:r>
              <a:rPr lang="en-GB" sz="3600" spc="-35" dirty="0">
                <a:solidFill>
                  <a:schemeClr val="tx1">
                    <a:lumMod val="50000"/>
                    <a:lumOff val="50000"/>
                  </a:schemeClr>
                </a:solidFill>
                <a:latin typeface="Arial"/>
                <a:cs typeface="Arial"/>
              </a:rPr>
              <a:t> </a:t>
            </a:r>
            <a:r>
              <a:rPr lang="en-GB" sz="3600" dirty="0">
                <a:solidFill>
                  <a:schemeClr val="tx1">
                    <a:lumMod val="50000"/>
                    <a:lumOff val="50000"/>
                  </a:schemeClr>
                </a:solidFill>
                <a:latin typeface="Arial"/>
                <a:cs typeface="Arial"/>
              </a:rPr>
              <a:t>of</a:t>
            </a:r>
            <a:r>
              <a:rPr lang="en-GB" sz="3600" spc="-15" dirty="0">
                <a:solidFill>
                  <a:schemeClr val="tx1">
                    <a:lumMod val="50000"/>
                    <a:lumOff val="50000"/>
                  </a:schemeClr>
                </a:solidFill>
                <a:latin typeface="Arial"/>
                <a:cs typeface="Arial"/>
              </a:rPr>
              <a:t> </a:t>
            </a:r>
            <a:r>
              <a:rPr lang="en-GB" sz="3600" dirty="0">
                <a:solidFill>
                  <a:schemeClr val="tx1">
                    <a:lumMod val="50000"/>
                    <a:lumOff val="50000"/>
                  </a:schemeClr>
                </a:solidFill>
                <a:latin typeface="Arial"/>
                <a:cs typeface="Arial"/>
              </a:rPr>
              <a:t>a</a:t>
            </a:r>
            <a:r>
              <a:rPr lang="en-GB" sz="3600" spc="-10" dirty="0">
                <a:solidFill>
                  <a:schemeClr val="tx1">
                    <a:lumMod val="50000"/>
                    <a:lumOff val="50000"/>
                  </a:schemeClr>
                </a:solidFill>
                <a:latin typeface="Arial"/>
                <a:cs typeface="Arial"/>
              </a:rPr>
              <a:t> </a:t>
            </a:r>
            <a:r>
              <a:rPr lang="en-GB" sz="3600" dirty="0">
                <a:solidFill>
                  <a:schemeClr val="tx1">
                    <a:lumMod val="50000"/>
                    <a:lumOff val="50000"/>
                  </a:schemeClr>
                </a:solidFill>
                <a:latin typeface="Arial"/>
                <a:cs typeface="Arial"/>
              </a:rPr>
              <a:t>pro</a:t>
            </a:r>
            <a:r>
              <a:rPr lang="en-GB" sz="3600" spc="-5" dirty="0">
                <a:solidFill>
                  <a:schemeClr val="tx1">
                    <a:lumMod val="50000"/>
                    <a:lumOff val="50000"/>
                  </a:schemeClr>
                </a:solidFill>
                <a:latin typeface="Arial"/>
                <a:cs typeface="Arial"/>
              </a:rPr>
              <a:t>d</a:t>
            </a:r>
            <a:r>
              <a:rPr lang="en-GB" sz="3600" dirty="0">
                <a:solidFill>
                  <a:schemeClr val="tx1">
                    <a:lumMod val="50000"/>
                    <a:lumOff val="50000"/>
                  </a:schemeClr>
                </a:solidFill>
                <a:latin typeface="Arial"/>
                <a:cs typeface="Arial"/>
              </a:rPr>
              <a:t>u</a:t>
            </a:r>
            <a:r>
              <a:rPr lang="en-GB" sz="3600" spc="5" dirty="0">
                <a:solidFill>
                  <a:schemeClr val="tx1">
                    <a:lumMod val="50000"/>
                    <a:lumOff val="50000"/>
                  </a:schemeClr>
                </a:solidFill>
                <a:latin typeface="Arial"/>
                <a:cs typeface="Arial"/>
              </a:rPr>
              <a:t>c</a:t>
            </a:r>
            <a:r>
              <a:rPr lang="en-GB" sz="3600" dirty="0">
                <a:solidFill>
                  <a:schemeClr val="tx1">
                    <a:lumMod val="50000"/>
                    <a:lumOff val="50000"/>
                  </a:schemeClr>
                </a:solidFill>
                <a:latin typeface="Arial"/>
                <a:cs typeface="Arial"/>
              </a:rPr>
              <a:t>t</a:t>
            </a:r>
          </a:p>
        </p:txBody>
      </p:sp>
      <p:sp>
        <p:nvSpPr>
          <p:cNvPr id="13" name="object 24">
            <a:extLst>
              <a:ext uri="{FF2B5EF4-FFF2-40B4-BE49-F238E27FC236}">
                <a16:creationId xmlns:a16="http://schemas.microsoft.com/office/drawing/2014/main" id="{52C1F7C7-BAA4-437A-B17E-CBA4078410DA}"/>
              </a:ext>
            </a:extLst>
          </p:cNvPr>
          <p:cNvSpPr txBox="1"/>
          <p:nvPr/>
        </p:nvSpPr>
        <p:spPr>
          <a:xfrm>
            <a:off x="12531251" y="4202774"/>
            <a:ext cx="8215707" cy="2479145"/>
          </a:xfrm>
          <a:prstGeom prst="rect">
            <a:avLst/>
          </a:prstGeom>
        </p:spPr>
        <p:txBody>
          <a:bodyPr vert="horz" wrap="square" lIns="0" tIns="0" rIns="0" bIns="0" rtlCol="0">
            <a:noAutofit/>
          </a:bodyPr>
          <a:lstStyle/>
          <a:p>
            <a:pPr marL="12700" marR="12700" algn="l">
              <a:lnSpc>
                <a:spcPct val="100000"/>
              </a:lnSpc>
            </a:pPr>
            <a:r>
              <a:rPr lang="en-GB" sz="3600" spc="-10" dirty="0">
                <a:solidFill>
                  <a:schemeClr val="tx1">
                    <a:lumMod val="50000"/>
                    <a:lumOff val="50000"/>
                  </a:schemeClr>
                </a:solidFill>
                <a:latin typeface="Arial"/>
                <a:cs typeface="Arial"/>
              </a:rPr>
              <a:t>M</a:t>
            </a:r>
            <a:r>
              <a:rPr lang="en-GB" sz="3600" dirty="0">
                <a:solidFill>
                  <a:schemeClr val="tx1">
                    <a:lumMod val="50000"/>
                    <a:lumOff val="50000"/>
                  </a:schemeClr>
                </a:solidFill>
                <a:latin typeface="Arial"/>
                <a:cs typeface="Arial"/>
              </a:rPr>
              <a:t>ini</a:t>
            </a:r>
            <a:r>
              <a:rPr lang="en-GB" sz="3600" spc="-10" dirty="0">
                <a:solidFill>
                  <a:schemeClr val="tx1">
                    <a:lumMod val="50000"/>
                    <a:lumOff val="50000"/>
                  </a:schemeClr>
                </a:solidFill>
                <a:latin typeface="Arial"/>
                <a:cs typeface="Arial"/>
              </a:rPr>
              <a:t>m</a:t>
            </a:r>
            <a:r>
              <a:rPr lang="en-GB" sz="3600" dirty="0">
                <a:solidFill>
                  <a:schemeClr val="tx1">
                    <a:lumMod val="50000"/>
                    <a:lumOff val="50000"/>
                  </a:schemeClr>
                </a:solidFill>
                <a:latin typeface="Arial"/>
                <a:cs typeface="Arial"/>
              </a:rPr>
              <a:t>i</a:t>
            </a:r>
            <a:r>
              <a:rPr lang="en-GB" sz="3600" spc="5" dirty="0">
                <a:solidFill>
                  <a:schemeClr val="tx1">
                    <a:lumMod val="50000"/>
                    <a:lumOff val="50000"/>
                  </a:schemeClr>
                </a:solidFill>
                <a:latin typeface="Arial"/>
                <a:cs typeface="Arial"/>
              </a:rPr>
              <a:t>s</a:t>
            </a:r>
            <a:r>
              <a:rPr lang="en-GB" sz="3600" spc="-5" dirty="0">
                <a:solidFill>
                  <a:schemeClr val="tx1">
                    <a:lumMod val="50000"/>
                    <a:lumOff val="50000"/>
                  </a:schemeClr>
                </a:solidFill>
                <a:latin typeface="Arial"/>
                <a:cs typeface="Arial"/>
              </a:rPr>
              <a:t>e</a:t>
            </a:r>
            <a:r>
              <a:rPr lang="en-GB" sz="3600" dirty="0">
                <a:solidFill>
                  <a:schemeClr val="tx1">
                    <a:lumMod val="50000"/>
                    <a:lumOff val="50000"/>
                  </a:schemeClr>
                </a:solidFill>
                <a:latin typeface="Arial"/>
                <a:cs typeface="Arial"/>
              </a:rPr>
              <a:t>s</a:t>
            </a:r>
            <a:r>
              <a:rPr lang="en-GB" sz="3600" spc="-40" dirty="0">
                <a:solidFill>
                  <a:schemeClr val="tx1">
                    <a:lumMod val="50000"/>
                    <a:lumOff val="50000"/>
                  </a:schemeClr>
                </a:solidFill>
                <a:latin typeface="Arial"/>
                <a:cs typeface="Arial"/>
              </a:rPr>
              <a:t> </a:t>
            </a:r>
            <a:r>
              <a:rPr lang="en-GB" sz="3600" spc="5" dirty="0">
                <a:solidFill>
                  <a:schemeClr val="tx1">
                    <a:lumMod val="50000"/>
                    <a:lumOff val="50000"/>
                  </a:schemeClr>
                </a:solidFill>
                <a:latin typeface="Arial"/>
                <a:cs typeface="Arial"/>
              </a:rPr>
              <a:t>t</a:t>
            </a:r>
            <a:r>
              <a:rPr lang="en-GB" sz="3600" dirty="0">
                <a:solidFill>
                  <a:schemeClr val="tx1">
                    <a:lumMod val="50000"/>
                    <a:lumOff val="50000"/>
                  </a:schemeClr>
                </a:solidFill>
                <a:latin typeface="Arial"/>
                <a:cs typeface="Arial"/>
              </a:rPr>
              <a:t>he</a:t>
            </a:r>
            <a:r>
              <a:rPr lang="en-GB" sz="3600" spc="-20" dirty="0">
                <a:solidFill>
                  <a:schemeClr val="tx1">
                    <a:lumMod val="50000"/>
                    <a:lumOff val="50000"/>
                  </a:schemeClr>
                </a:solidFill>
                <a:latin typeface="Arial"/>
                <a:cs typeface="Arial"/>
              </a:rPr>
              <a:t> </a:t>
            </a:r>
            <a:r>
              <a:rPr lang="en-GB" sz="3600" dirty="0">
                <a:solidFill>
                  <a:schemeClr val="tx1">
                    <a:lumMod val="50000"/>
                    <a:lumOff val="50000"/>
                  </a:schemeClr>
                </a:solidFill>
                <a:latin typeface="Arial"/>
                <a:cs typeface="Arial"/>
              </a:rPr>
              <a:t>e</a:t>
            </a:r>
            <a:r>
              <a:rPr lang="en-GB" sz="3600" spc="-20" dirty="0">
                <a:solidFill>
                  <a:schemeClr val="tx1">
                    <a:lumMod val="50000"/>
                    <a:lumOff val="50000"/>
                  </a:schemeClr>
                </a:solidFill>
                <a:latin typeface="Arial"/>
                <a:cs typeface="Arial"/>
              </a:rPr>
              <a:t>x</a:t>
            </a:r>
            <a:r>
              <a:rPr lang="en-GB" sz="3600" spc="5" dirty="0">
                <a:solidFill>
                  <a:schemeClr val="tx1">
                    <a:lumMod val="50000"/>
                    <a:lumOff val="50000"/>
                  </a:schemeClr>
                </a:solidFill>
                <a:latin typeface="Arial"/>
                <a:cs typeface="Arial"/>
              </a:rPr>
              <a:t>t</a:t>
            </a:r>
            <a:r>
              <a:rPr lang="en-GB" sz="3600" dirty="0">
                <a:solidFill>
                  <a:schemeClr val="tx1">
                    <a:lumMod val="50000"/>
                    <a:lumOff val="50000"/>
                  </a:schemeClr>
                </a:solidFill>
                <a:latin typeface="Arial"/>
                <a:cs typeface="Arial"/>
              </a:rPr>
              <a:t>ra</a:t>
            </a:r>
            <a:r>
              <a:rPr lang="en-GB" sz="3600" spc="5" dirty="0">
                <a:solidFill>
                  <a:schemeClr val="tx1">
                    <a:lumMod val="50000"/>
                    <a:lumOff val="50000"/>
                  </a:schemeClr>
                </a:solidFill>
                <a:latin typeface="Arial"/>
                <a:cs typeface="Arial"/>
              </a:rPr>
              <a:t>ct</a:t>
            </a:r>
            <a:r>
              <a:rPr lang="en-GB" sz="3600" dirty="0">
                <a:solidFill>
                  <a:schemeClr val="tx1">
                    <a:lumMod val="50000"/>
                    <a:lumOff val="50000"/>
                  </a:schemeClr>
                </a:solidFill>
                <a:latin typeface="Arial"/>
                <a:cs typeface="Arial"/>
              </a:rPr>
              <a:t>ion of</a:t>
            </a:r>
            <a:r>
              <a:rPr lang="en-GB" sz="3600" spc="-25" dirty="0">
                <a:solidFill>
                  <a:schemeClr val="tx1">
                    <a:lumMod val="50000"/>
                    <a:lumOff val="50000"/>
                  </a:schemeClr>
                </a:solidFill>
                <a:latin typeface="Arial"/>
                <a:cs typeface="Arial"/>
              </a:rPr>
              <a:t> </a:t>
            </a:r>
            <a:r>
              <a:rPr lang="en-GB" sz="3600" dirty="0">
                <a:solidFill>
                  <a:schemeClr val="tx1">
                    <a:lumMod val="50000"/>
                    <a:lumOff val="50000"/>
                  </a:schemeClr>
                </a:solidFill>
                <a:latin typeface="Arial"/>
                <a:cs typeface="Arial"/>
              </a:rPr>
              <a:t>raw</a:t>
            </a:r>
            <a:r>
              <a:rPr lang="en-GB" sz="3600" spc="-15" dirty="0">
                <a:solidFill>
                  <a:schemeClr val="tx1">
                    <a:lumMod val="50000"/>
                    <a:lumOff val="50000"/>
                  </a:schemeClr>
                </a:solidFill>
                <a:latin typeface="Arial"/>
                <a:cs typeface="Arial"/>
              </a:rPr>
              <a:t> </a:t>
            </a:r>
            <a:r>
              <a:rPr lang="en-GB" sz="3600" spc="-10" dirty="0">
                <a:solidFill>
                  <a:schemeClr val="tx1">
                    <a:lumMod val="50000"/>
                    <a:lumOff val="50000"/>
                  </a:schemeClr>
                </a:solidFill>
                <a:latin typeface="Arial"/>
                <a:cs typeface="Arial"/>
              </a:rPr>
              <a:t>m</a:t>
            </a:r>
            <a:r>
              <a:rPr lang="en-GB" sz="3600" dirty="0">
                <a:solidFill>
                  <a:schemeClr val="tx1">
                    <a:lumMod val="50000"/>
                    <a:lumOff val="50000"/>
                  </a:schemeClr>
                </a:solidFill>
                <a:latin typeface="Arial"/>
                <a:cs typeface="Arial"/>
              </a:rPr>
              <a:t>a</a:t>
            </a:r>
            <a:r>
              <a:rPr lang="en-GB" sz="3600" spc="5" dirty="0">
                <a:solidFill>
                  <a:schemeClr val="tx1">
                    <a:lumMod val="50000"/>
                    <a:lumOff val="50000"/>
                  </a:schemeClr>
                </a:solidFill>
                <a:latin typeface="Arial"/>
                <a:cs typeface="Arial"/>
              </a:rPr>
              <a:t>t</a:t>
            </a:r>
            <a:r>
              <a:rPr lang="en-GB" sz="3600" dirty="0">
                <a:solidFill>
                  <a:schemeClr val="tx1">
                    <a:lumMod val="50000"/>
                    <a:lumOff val="50000"/>
                  </a:schemeClr>
                </a:solidFill>
                <a:latin typeface="Arial"/>
                <a:cs typeface="Arial"/>
              </a:rPr>
              <a:t>erials</a:t>
            </a:r>
            <a:r>
              <a:rPr lang="en-GB" sz="3600" spc="-40" dirty="0">
                <a:solidFill>
                  <a:schemeClr val="tx1">
                    <a:lumMod val="50000"/>
                    <a:lumOff val="50000"/>
                  </a:schemeClr>
                </a:solidFill>
                <a:latin typeface="Arial"/>
                <a:cs typeface="Arial"/>
              </a:rPr>
              <a:t> </a:t>
            </a:r>
            <a:r>
              <a:rPr lang="en-GB" sz="3600" dirty="0">
                <a:solidFill>
                  <a:schemeClr val="tx1">
                    <a:lumMod val="50000"/>
                    <a:lumOff val="50000"/>
                  </a:schemeClr>
                </a:solidFill>
                <a:latin typeface="Arial"/>
                <a:cs typeface="Arial"/>
              </a:rPr>
              <a:t>a</a:t>
            </a:r>
            <a:r>
              <a:rPr lang="en-GB" sz="3600" spc="-5" dirty="0">
                <a:solidFill>
                  <a:schemeClr val="tx1">
                    <a:lumMod val="50000"/>
                    <a:lumOff val="50000"/>
                  </a:schemeClr>
                </a:solidFill>
                <a:latin typeface="Arial"/>
                <a:cs typeface="Arial"/>
              </a:rPr>
              <a:t>n</a:t>
            </a:r>
            <a:r>
              <a:rPr lang="en-GB" sz="3600" dirty="0">
                <a:solidFill>
                  <a:schemeClr val="tx1">
                    <a:lumMod val="50000"/>
                    <a:lumOff val="50000"/>
                  </a:schemeClr>
                </a:solidFill>
                <a:latin typeface="Arial"/>
                <a:cs typeface="Arial"/>
              </a:rPr>
              <a:t>d</a:t>
            </a:r>
            <a:r>
              <a:rPr lang="en-GB" sz="3600" spc="-20" dirty="0">
                <a:solidFill>
                  <a:schemeClr val="tx1">
                    <a:lumMod val="50000"/>
                    <a:lumOff val="50000"/>
                  </a:schemeClr>
                </a:solidFill>
                <a:latin typeface="Arial"/>
                <a:cs typeface="Arial"/>
              </a:rPr>
              <a:t> </a:t>
            </a:r>
            <a:r>
              <a:rPr lang="en-GB" sz="3600" spc="5" dirty="0">
                <a:solidFill>
                  <a:schemeClr val="tx1">
                    <a:lumMod val="50000"/>
                    <a:lumOff val="50000"/>
                  </a:schemeClr>
                </a:solidFill>
                <a:latin typeface="Arial"/>
                <a:cs typeface="Arial"/>
              </a:rPr>
              <a:t>t</a:t>
            </a:r>
            <a:r>
              <a:rPr lang="en-GB" sz="3600" dirty="0">
                <a:solidFill>
                  <a:schemeClr val="tx1">
                    <a:lumMod val="50000"/>
                    <a:lumOff val="50000"/>
                  </a:schemeClr>
                </a:solidFill>
                <a:latin typeface="Arial"/>
                <a:cs typeface="Arial"/>
              </a:rPr>
              <a:t>he e</a:t>
            </a:r>
            <a:r>
              <a:rPr lang="en-GB" sz="3600" spc="-5" dirty="0">
                <a:solidFill>
                  <a:schemeClr val="tx1">
                    <a:lumMod val="50000"/>
                    <a:lumOff val="50000"/>
                  </a:schemeClr>
                </a:solidFill>
                <a:latin typeface="Arial"/>
                <a:cs typeface="Arial"/>
              </a:rPr>
              <a:t>n</a:t>
            </a:r>
            <a:r>
              <a:rPr lang="en-GB" sz="3600" dirty="0">
                <a:solidFill>
                  <a:schemeClr val="tx1">
                    <a:lumMod val="50000"/>
                    <a:lumOff val="50000"/>
                  </a:schemeClr>
                </a:solidFill>
                <a:latin typeface="Arial"/>
                <a:cs typeface="Arial"/>
              </a:rPr>
              <a:t>ergy</a:t>
            </a:r>
            <a:r>
              <a:rPr lang="en-GB" sz="3600" spc="-50" dirty="0">
                <a:solidFill>
                  <a:schemeClr val="tx1">
                    <a:lumMod val="50000"/>
                    <a:lumOff val="50000"/>
                  </a:schemeClr>
                </a:solidFill>
                <a:latin typeface="Arial"/>
                <a:cs typeface="Arial"/>
              </a:rPr>
              <a:t> </a:t>
            </a:r>
            <a:r>
              <a:rPr lang="en-GB" sz="3600" dirty="0">
                <a:solidFill>
                  <a:schemeClr val="tx1">
                    <a:lumMod val="50000"/>
                    <a:lumOff val="50000"/>
                  </a:schemeClr>
                </a:solidFill>
                <a:latin typeface="Arial"/>
                <a:cs typeface="Arial"/>
              </a:rPr>
              <a:t>a</a:t>
            </a:r>
            <a:r>
              <a:rPr lang="en-GB" sz="3600" spc="-5" dirty="0">
                <a:solidFill>
                  <a:schemeClr val="tx1">
                    <a:lumMod val="50000"/>
                    <a:lumOff val="50000"/>
                  </a:schemeClr>
                </a:solidFill>
                <a:latin typeface="Arial"/>
                <a:cs typeface="Arial"/>
              </a:rPr>
              <a:t>n</a:t>
            </a:r>
            <a:r>
              <a:rPr lang="en-GB" sz="3600" dirty="0">
                <a:solidFill>
                  <a:schemeClr val="tx1">
                    <a:lumMod val="50000"/>
                    <a:lumOff val="50000"/>
                  </a:schemeClr>
                </a:solidFill>
                <a:latin typeface="Arial"/>
                <a:cs typeface="Arial"/>
              </a:rPr>
              <a:t>d</a:t>
            </a:r>
            <a:r>
              <a:rPr lang="en-GB" sz="3600" spc="-10" dirty="0">
                <a:solidFill>
                  <a:schemeClr val="tx1">
                    <a:lumMod val="50000"/>
                    <a:lumOff val="50000"/>
                  </a:schemeClr>
                </a:solidFill>
                <a:latin typeface="Arial"/>
                <a:cs typeface="Arial"/>
              </a:rPr>
              <a:t> </a:t>
            </a:r>
            <a:r>
              <a:rPr lang="en-GB" sz="3600" dirty="0">
                <a:solidFill>
                  <a:schemeClr val="tx1">
                    <a:lumMod val="50000"/>
                    <a:lumOff val="50000"/>
                  </a:schemeClr>
                </a:solidFill>
                <a:latin typeface="Arial"/>
                <a:cs typeface="Arial"/>
              </a:rPr>
              <a:t>re</a:t>
            </a:r>
            <a:r>
              <a:rPr lang="en-GB" sz="3600" spc="5" dirty="0">
                <a:solidFill>
                  <a:schemeClr val="tx1">
                    <a:lumMod val="50000"/>
                    <a:lumOff val="50000"/>
                  </a:schemeClr>
                </a:solidFill>
                <a:latin typeface="Arial"/>
                <a:cs typeface="Arial"/>
              </a:rPr>
              <a:t>s</a:t>
            </a:r>
            <a:r>
              <a:rPr lang="en-GB" sz="3600" spc="-5" dirty="0">
                <a:solidFill>
                  <a:schemeClr val="tx1">
                    <a:lumMod val="50000"/>
                    <a:lumOff val="50000"/>
                  </a:schemeClr>
                </a:solidFill>
                <a:latin typeface="Arial"/>
                <a:cs typeface="Arial"/>
              </a:rPr>
              <a:t>o</a:t>
            </a:r>
            <a:r>
              <a:rPr lang="en-GB" sz="3600" dirty="0">
                <a:solidFill>
                  <a:schemeClr val="tx1">
                    <a:lumMod val="50000"/>
                    <a:lumOff val="50000"/>
                  </a:schemeClr>
                </a:solidFill>
                <a:latin typeface="Arial"/>
                <a:cs typeface="Arial"/>
              </a:rPr>
              <a:t>ur</a:t>
            </a:r>
            <a:r>
              <a:rPr lang="en-GB" sz="3600" spc="5" dirty="0">
                <a:solidFill>
                  <a:schemeClr val="tx1">
                    <a:lumMod val="50000"/>
                    <a:lumOff val="50000"/>
                  </a:schemeClr>
                </a:solidFill>
                <a:latin typeface="Arial"/>
                <a:cs typeface="Arial"/>
              </a:rPr>
              <a:t>c</a:t>
            </a:r>
            <a:r>
              <a:rPr lang="en-GB" sz="3600" dirty="0">
                <a:solidFill>
                  <a:schemeClr val="tx1">
                    <a:lumMod val="50000"/>
                    <a:lumOff val="50000"/>
                  </a:schemeClr>
                </a:solidFill>
                <a:latin typeface="Arial"/>
                <a:cs typeface="Arial"/>
              </a:rPr>
              <a:t>es req</a:t>
            </a:r>
            <a:r>
              <a:rPr lang="en-GB" sz="3600" spc="-5" dirty="0">
                <a:solidFill>
                  <a:schemeClr val="tx1">
                    <a:lumMod val="50000"/>
                    <a:lumOff val="50000"/>
                  </a:schemeClr>
                </a:solidFill>
                <a:latin typeface="Arial"/>
                <a:cs typeface="Arial"/>
              </a:rPr>
              <a:t>u</a:t>
            </a:r>
            <a:r>
              <a:rPr lang="en-GB" sz="3600" dirty="0">
                <a:solidFill>
                  <a:schemeClr val="tx1">
                    <a:lumMod val="50000"/>
                    <a:lumOff val="50000"/>
                  </a:schemeClr>
                </a:solidFill>
                <a:latin typeface="Arial"/>
                <a:cs typeface="Arial"/>
              </a:rPr>
              <a:t>ired</a:t>
            </a:r>
            <a:r>
              <a:rPr lang="en-GB" sz="3600" spc="-55" dirty="0">
                <a:solidFill>
                  <a:schemeClr val="tx1">
                    <a:lumMod val="50000"/>
                    <a:lumOff val="50000"/>
                  </a:schemeClr>
                </a:solidFill>
                <a:latin typeface="Arial"/>
                <a:cs typeface="Arial"/>
              </a:rPr>
              <a:t> </a:t>
            </a:r>
            <a:r>
              <a:rPr lang="en-GB" sz="3600" spc="5" dirty="0">
                <a:solidFill>
                  <a:schemeClr val="tx1">
                    <a:lumMod val="50000"/>
                    <a:lumOff val="50000"/>
                  </a:schemeClr>
                </a:solidFill>
                <a:latin typeface="Arial"/>
                <a:cs typeface="Arial"/>
              </a:rPr>
              <a:t>f</a:t>
            </a:r>
            <a:r>
              <a:rPr lang="en-GB" sz="3600" dirty="0">
                <a:solidFill>
                  <a:schemeClr val="tx1">
                    <a:lumMod val="50000"/>
                    <a:lumOff val="50000"/>
                  </a:schemeClr>
                </a:solidFill>
                <a:latin typeface="Arial"/>
                <a:cs typeface="Arial"/>
              </a:rPr>
              <a:t>or</a:t>
            </a:r>
            <a:r>
              <a:rPr lang="en-GB" sz="3600" spc="-20" dirty="0">
                <a:solidFill>
                  <a:schemeClr val="tx1">
                    <a:lumMod val="50000"/>
                    <a:lumOff val="50000"/>
                  </a:schemeClr>
                </a:solidFill>
                <a:latin typeface="Arial"/>
                <a:cs typeface="Arial"/>
              </a:rPr>
              <a:t> </a:t>
            </a:r>
            <a:r>
              <a:rPr lang="en-GB" sz="3600" dirty="0">
                <a:solidFill>
                  <a:schemeClr val="tx1">
                    <a:lumMod val="50000"/>
                    <a:lumOff val="50000"/>
                  </a:schemeClr>
                </a:solidFill>
                <a:latin typeface="Arial"/>
                <a:cs typeface="Arial"/>
              </a:rPr>
              <a:t>re</a:t>
            </a:r>
            <a:r>
              <a:rPr lang="en-GB" sz="3600" spc="5" dirty="0">
                <a:solidFill>
                  <a:schemeClr val="tx1">
                    <a:lumMod val="50000"/>
                    <a:lumOff val="50000"/>
                  </a:schemeClr>
                </a:solidFill>
                <a:latin typeface="Arial"/>
                <a:cs typeface="Arial"/>
              </a:rPr>
              <a:t>c</a:t>
            </a:r>
            <a:r>
              <a:rPr lang="en-GB" sz="3600" spc="-20" dirty="0">
                <a:solidFill>
                  <a:schemeClr val="tx1">
                    <a:lumMod val="50000"/>
                    <a:lumOff val="50000"/>
                  </a:schemeClr>
                </a:solidFill>
                <a:latin typeface="Arial"/>
                <a:cs typeface="Arial"/>
              </a:rPr>
              <a:t>y</a:t>
            </a:r>
            <a:r>
              <a:rPr lang="en-GB" sz="3600" spc="5" dirty="0">
                <a:solidFill>
                  <a:schemeClr val="tx1">
                    <a:lumMod val="50000"/>
                    <a:lumOff val="50000"/>
                  </a:schemeClr>
                </a:solidFill>
                <a:latin typeface="Arial"/>
                <a:cs typeface="Arial"/>
              </a:rPr>
              <a:t>c</a:t>
            </a:r>
            <a:r>
              <a:rPr lang="en-GB" sz="3600" dirty="0">
                <a:solidFill>
                  <a:schemeClr val="tx1">
                    <a:lumMod val="50000"/>
                    <a:lumOff val="50000"/>
                  </a:schemeClr>
                </a:solidFill>
                <a:latin typeface="Arial"/>
                <a:cs typeface="Arial"/>
              </a:rPr>
              <a:t>ling</a:t>
            </a:r>
          </a:p>
        </p:txBody>
      </p:sp>
      <p:sp>
        <p:nvSpPr>
          <p:cNvPr id="14" name="Shape 1425">
            <a:extLst>
              <a:ext uri="{FF2B5EF4-FFF2-40B4-BE49-F238E27FC236}">
                <a16:creationId xmlns:a16="http://schemas.microsoft.com/office/drawing/2014/main" id="{F0DF14CE-7CED-480B-B17B-5DC702990EEE}"/>
              </a:ext>
            </a:extLst>
          </p:cNvPr>
          <p:cNvSpPr/>
          <p:nvPr/>
        </p:nvSpPr>
        <p:spPr>
          <a:xfrm rot="1315881">
            <a:off x="7054557" y="3935607"/>
            <a:ext cx="4260357" cy="2049401"/>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C0D119"/>
          </a:solidFill>
          <a:ln w="3175">
            <a:miter lim="400000"/>
          </a:ln>
        </p:spPr>
        <p:txBody>
          <a:bodyPr lIns="50800" tIns="50800" rIns="50800" bIns="50800" anchor="ctr"/>
          <a:lstStyle/>
          <a:p>
            <a:pPr lvl="0">
              <a:defRPr sz="3200">
                <a:solidFill>
                  <a:srgbClr val="EAE0BE"/>
                </a:solidFill>
              </a:defRPr>
            </a:pPr>
            <a:endParaRPr/>
          </a:p>
        </p:txBody>
      </p:sp>
      <p:sp>
        <p:nvSpPr>
          <p:cNvPr id="9" name="Shape 19"/>
          <p:cNvSpPr/>
          <p:nvPr/>
        </p:nvSpPr>
        <p:spPr>
          <a:xfrm>
            <a:off x="1092093" y="2425311"/>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32592004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2">
            <a:extLst>
              <a:ext uri="{FF2B5EF4-FFF2-40B4-BE49-F238E27FC236}">
                <a16:creationId xmlns:a16="http://schemas.microsoft.com/office/drawing/2014/main" id="{5F61E5E2-F4C7-4EA0-8BE4-6A6E23D3661E}"/>
              </a:ext>
            </a:extLst>
          </p:cNvPr>
          <p:cNvSpPr/>
          <p:nvPr/>
        </p:nvSpPr>
        <p:spPr>
          <a:xfrm>
            <a:off x="1092093" y="972298"/>
            <a:ext cx="11044489" cy="1055421"/>
          </a:xfrm>
          <a:prstGeom prst="rect">
            <a:avLst/>
          </a:prstGeom>
          <a:ln w="3175">
            <a:miter lim="400000"/>
          </a:ln>
          <a:extLst>
            <a:ext uri="{C572A759-6A51-4108-AA02-DFA0A04FC94B}">
              <ma14:wrappingTextBoxFlag xmlns:ma14="http://schemas.microsoft.com/office/mac/drawingml/2011/main" xmlns=""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chemeClr val="tx1">
                    <a:lumMod val="50000"/>
                    <a:lumOff val="50000"/>
                  </a:schemeClr>
                </a:solidFill>
                <a:latin typeface="Arial" panose="020B0604020202020204" pitchFamily="34" charset="0"/>
                <a:cs typeface="Arial" panose="020B0604020202020204" pitchFamily="34" charset="0"/>
              </a:rPr>
              <a:t>The </a:t>
            </a:r>
            <a:r>
              <a:rPr lang="en-GB" sz="6600" b="1" spc="966" dirty="0" smtClean="0">
                <a:solidFill>
                  <a:schemeClr val="tx1">
                    <a:lumMod val="50000"/>
                    <a:lumOff val="50000"/>
                  </a:schemeClr>
                </a:solidFill>
                <a:latin typeface="Arial" panose="020B0604020202020204" pitchFamily="34" charset="0"/>
                <a:cs typeface="Arial" panose="020B0604020202020204" pitchFamily="34" charset="0"/>
              </a:rPr>
              <a:t>6 </a:t>
            </a:r>
            <a:r>
              <a:rPr lang="en-GB" sz="6600" b="1" spc="966" dirty="0" err="1" smtClean="0">
                <a:solidFill>
                  <a:schemeClr val="tx1">
                    <a:lumMod val="50000"/>
                    <a:lumOff val="50000"/>
                  </a:schemeClr>
                </a:solidFill>
                <a:latin typeface="Arial" panose="020B0604020202020204" pitchFamily="34" charset="0"/>
                <a:cs typeface="Arial" panose="020B0604020202020204" pitchFamily="34" charset="0"/>
              </a:rPr>
              <a:t>Rs</a:t>
            </a:r>
            <a:r>
              <a:rPr lang="en-GB" sz="6600" b="1" spc="966" dirty="0" smtClean="0">
                <a:solidFill>
                  <a:schemeClr val="tx1">
                    <a:lumMod val="50000"/>
                    <a:lumOff val="50000"/>
                  </a:schemeClr>
                </a:solidFill>
                <a:latin typeface="Arial" panose="020B0604020202020204" pitchFamily="34" charset="0"/>
                <a:cs typeface="Arial" panose="020B0604020202020204" pitchFamily="34" charset="0"/>
              </a:rPr>
              <a:t> - </a:t>
            </a:r>
            <a:r>
              <a:rPr lang="en-GB" sz="6600" b="1" spc="966" dirty="0" smtClean="0">
                <a:solidFill>
                  <a:srgbClr val="C0D119"/>
                </a:solidFill>
                <a:latin typeface="Arial" panose="020B0604020202020204" pitchFamily="34" charset="0"/>
                <a:cs typeface="Arial" panose="020B0604020202020204" pitchFamily="34" charset="0"/>
              </a:rPr>
              <a:t>Recycle</a:t>
            </a:r>
            <a:endParaRPr sz="6600" b="1" spc="966" dirty="0">
              <a:solidFill>
                <a:srgbClr val="C0D119"/>
              </a:solidFill>
              <a:latin typeface="Arial" panose="020B0604020202020204" pitchFamily="34" charset="0"/>
              <a:cs typeface="Arial" panose="020B0604020202020204" pitchFamily="34" charset="0"/>
            </a:endParaRPr>
          </a:p>
        </p:txBody>
      </p:sp>
      <p:sp>
        <p:nvSpPr>
          <p:cNvPr id="11" name="object 24">
            <a:extLst>
              <a:ext uri="{FF2B5EF4-FFF2-40B4-BE49-F238E27FC236}">
                <a16:creationId xmlns:a16="http://schemas.microsoft.com/office/drawing/2014/main" id="{A132B0CC-9F7C-4C6B-8448-CB22827849A4}"/>
              </a:ext>
            </a:extLst>
          </p:cNvPr>
          <p:cNvSpPr txBox="1"/>
          <p:nvPr/>
        </p:nvSpPr>
        <p:spPr>
          <a:xfrm>
            <a:off x="4336108" y="6497808"/>
            <a:ext cx="7071717" cy="2479145"/>
          </a:xfrm>
          <a:prstGeom prst="rect">
            <a:avLst/>
          </a:prstGeom>
        </p:spPr>
        <p:txBody>
          <a:bodyPr vert="horz" wrap="square" lIns="0" tIns="0" rIns="0" bIns="0" rtlCol="0">
            <a:noAutofit/>
          </a:bodyPr>
          <a:lstStyle/>
          <a:p>
            <a:pPr marL="12700" algn="l">
              <a:lnSpc>
                <a:spcPct val="100000"/>
              </a:lnSpc>
            </a:pPr>
            <a:r>
              <a:rPr lang="en-GB" sz="3600" b="1" spc="-10" dirty="0" smtClean="0">
                <a:solidFill>
                  <a:schemeClr val="tx1">
                    <a:lumMod val="50000"/>
                    <a:lumOff val="50000"/>
                  </a:schemeClr>
                </a:solidFill>
                <a:latin typeface="Arial"/>
                <a:cs typeface="Arial"/>
              </a:rPr>
              <a:t>Recycling</a:t>
            </a:r>
            <a:endParaRPr lang="en-GB" sz="3600" b="1" dirty="0">
              <a:solidFill>
                <a:schemeClr val="tx1">
                  <a:lumMod val="50000"/>
                  <a:lumOff val="50000"/>
                </a:schemeClr>
              </a:solidFill>
              <a:latin typeface="Arial"/>
              <a:cs typeface="Arial"/>
            </a:endParaRPr>
          </a:p>
        </p:txBody>
      </p:sp>
      <p:sp>
        <p:nvSpPr>
          <p:cNvPr id="13" name="object 24">
            <a:extLst>
              <a:ext uri="{FF2B5EF4-FFF2-40B4-BE49-F238E27FC236}">
                <a16:creationId xmlns:a16="http://schemas.microsoft.com/office/drawing/2014/main" id="{52C1F7C7-BAA4-437A-B17E-CBA4078410DA}"/>
              </a:ext>
            </a:extLst>
          </p:cNvPr>
          <p:cNvSpPr txBox="1"/>
          <p:nvPr/>
        </p:nvSpPr>
        <p:spPr>
          <a:xfrm>
            <a:off x="12912208" y="6170119"/>
            <a:ext cx="8215707" cy="2479145"/>
          </a:xfrm>
          <a:prstGeom prst="rect">
            <a:avLst/>
          </a:prstGeom>
        </p:spPr>
        <p:txBody>
          <a:bodyPr vert="horz" wrap="square" lIns="0" tIns="0" rIns="0" bIns="0" rtlCol="0">
            <a:noAutofit/>
          </a:bodyPr>
          <a:lstStyle/>
          <a:p>
            <a:pPr marL="12700" marR="12700" algn="l">
              <a:lnSpc>
                <a:spcPct val="100000"/>
              </a:lnSpc>
            </a:pPr>
            <a:r>
              <a:rPr lang="en-GB" sz="3600" spc="-10" dirty="0">
                <a:solidFill>
                  <a:schemeClr val="tx1">
                    <a:lumMod val="50000"/>
                    <a:lumOff val="50000"/>
                  </a:schemeClr>
                </a:solidFill>
                <a:latin typeface="Arial"/>
                <a:cs typeface="Arial"/>
              </a:rPr>
              <a:t>R</a:t>
            </a:r>
            <a:r>
              <a:rPr lang="en-GB" sz="3600" spc="-5" dirty="0">
                <a:solidFill>
                  <a:schemeClr val="tx1">
                    <a:lumMod val="50000"/>
                    <a:lumOff val="50000"/>
                  </a:schemeClr>
                </a:solidFill>
                <a:latin typeface="Arial"/>
                <a:cs typeface="Arial"/>
              </a:rPr>
              <a:t>e</a:t>
            </a:r>
            <a:r>
              <a:rPr lang="en-GB" sz="3600" spc="5" dirty="0">
                <a:solidFill>
                  <a:schemeClr val="tx1">
                    <a:lumMod val="50000"/>
                    <a:lumOff val="50000"/>
                  </a:schemeClr>
                </a:solidFill>
                <a:latin typeface="Arial"/>
                <a:cs typeface="Arial"/>
              </a:rPr>
              <a:t>c</a:t>
            </a:r>
            <a:r>
              <a:rPr lang="en-GB" sz="3600" spc="-20" dirty="0">
                <a:solidFill>
                  <a:schemeClr val="tx1">
                    <a:lumMod val="50000"/>
                    <a:lumOff val="50000"/>
                  </a:schemeClr>
                </a:solidFill>
                <a:latin typeface="Arial"/>
                <a:cs typeface="Arial"/>
              </a:rPr>
              <a:t>y</a:t>
            </a:r>
            <a:r>
              <a:rPr lang="en-GB" sz="3600" spc="5" dirty="0">
                <a:solidFill>
                  <a:schemeClr val="tx1">
                    <a:lumMod val="50000"/>
                    <a:lumOff val="50000"/>
                  </a:schemeClr>
                </a:solidFill>
                <a:latin typeface="Arial"/>
                <a:cs typeface="Arial"/>
              </a:rPr>
              <a:t>c</a:t>
            </a:r>
            <a:r>
              <a:rPr lang="en-GB" sz="3600" dirty="0">
                <a:solidFill>
                  <a:schemeClr val="tx1">
                    <a:lumMod val="50000"/>
                    <a:lumOff val="50000"/>
                  </a:schemeClr>
                </a:solidFill>
                <a:latin typeface="Arial"/>
                <a:cs typeface="Arial"/>
              </a:rPr>
              <a:t>ling</a:t>
            </a:r>
            <a:r>
              <a:rPr lang="en-GB" sz="3600" spc="-30" dirty="0">
                <a:solidFill>
                  <a:schemeClr val="tx1">
                    <a:lumMod val="50000"/>
                    <a:lumOff val="50000"/>
                  </a:schemeClr>
                </a:solidFill>
                <a:latin typeface="Arial"/>
                <a:cs typeface="Arial"/>
              </a:rPr>
              <a:t> </a:t>
            </a:r>
            <a:r>
              <a:rPr lang="en-GB" sz="3600" spc="5" dirty="0">
                <a:solidFill>
                  <a:schemeClr val="tx1">
                    <a:lumMod val="50000"/>
                    <a:lumOff val="50000"/>
                  </a:schemeClr>
                </a:solidFill>
                <a:latin typeface="Arial"/>
                <a:cs typeface="Arial"/>
              </a:rPr>
              <a:t>t</a:t>
            </a:r>
            <a:r>
              <a:rPr lang="en-GB" sz="3600" dirty="0">
                <a:solidFill>
                  <a:schemeClr val="tx1">
                    <a:lumMod val="50000"/>
                    <a:lumOff val="50000"/>
                  </a:schemeClr>
                </a:solidFill>
                <a:latin typeface="Arial"/>
                <a:cs typeface="Arial"/>
              </a:rPr>
              <a:t>a</a:t>
            </a:r>
            <a:r>
              <a:rPr lang="en-GB" sz="3600" spc="5" dirty="0">
                <a:solidFill>
                  <a:schemeClr val="tx1">
                    <a:lumMod val="50000"/>
                    <a:lumOff val="50000"/>
                  </a:schemeClr>
                </a:solidFill>
                <a:latin typeface="Arial"/>
                <a:cs typeface="Arial"/>
              </a:rPr>
              <a:t>k</a:t>
            </a:r>
            <a:r>
              <a:rPr lang="en-GB" sz="3600" spc="-5" dirty="0">
                <a:solidFill>
                  <a:schemeClr val="tx1">
                    <a:lumMod val="50000"/>
                    <a:lumOff val="50000"/>
                  </a:schemeClr>
                </a:solidFill>
                <a:latin typeface="Arial"/>
                <a:cs typeface="Arial"/>
              </a:rPr>
              <a:t>e</a:t>
            </a:r>
            <a:r>
              <a:rPr lang="en-GB" sz="3600" dirty="0">
                <a:solidFill>
                  <a:schemeClr val="tx1">
                    <a:lumMod val="50000"/>
                    <a:lumOff val="50000"/>
                  </a:schemeClr>
                </a:solidFill>
                <a:latin typeface="Arial"/>
                <a:cs typeface="Arial"/>
              </a:rPr>
              <a:t>s</a:t>
            </a:r>
            <a:r>
              <a:rPr lang="en-GB" sz="3600" spc="-25" dirty="0">
                <a:solidFill>
                  <a:schemeClr val="tx1">
                    <a:lumMod val="50000"/>
                    <a:lumOff val="50000"/>
                  </a:schemeClr>
                </a:solidFill>
                <a:latin typeface="Arial"/>
                <a:cs typeface="Arial"/>
              </a:rPr>
              <a:t> </a:t>
            </a:r>
            <a:r>
              <a:rPr lang="en-GB" sz="3600" spc="-20" dirty="0">
                <a:solidFill>
                  <a:schemeClr val="tx1">
                    <a:lumMod val="50000"/>
                    <a:lumOff val="50000"/>
                  </a:schemeClr>
                </a:solidFill>
                <a:latin typeface="Arial"/>
                <a:cs typeface="Arial"/>
              </a:rPr>
              <a:t>w</a:t>
            </a:r>
            <a:r>
              <a:rPr lang="en-GB" sz="3600" dirty="0">
                <a:solidFill>
                  <a:schemeClr val="tx1">
                    <a:lumMod val="50000"/>
                    <a:lumOff val="50000"/>
                  </a:schemeClr>
                </a:solidFill>
                <a:latin typeface="Arial"/>
                <a:cs typeface="Arial"/>
              </a:rPr>
              <a:t>a</a:t>
            </a:r>
            <a:r>
              <a:rPr lang="en-GB" sz="3600" spc="5" dirty="0">
                <a:solidFill>
                  <a:schemeClr val="tx1">
                    <a:lumMod val="50000"/>
                    <a:lumOff val="50000"/>
                  </a:schemeClr>
                </a:solidFill>
                <a:latin typeface="Arial"/>
                <a:cs typeface="Arial"/>
              </a:rPr>
              <a:t>st</a:t>
            </a:r>
            <a:r>
              <a:rPr lang="en-GB" sz="3600" dirty="0">
                <a:solidFill>
                  <a:schemeClr val="tx1">
                    <a:lumMod val="50000"/>
                    <a:lumOff val="50000"/>
                  </a:schemeClr>
                </a:solidFill>
                <a:latin typeface="Arial"/>
                <a:cs typeface="Arial"/>
              </a:rPr>
              <a:t>e</a:t>
            </a:r>
            <a:r>
              <a:rPr lang="en-GB" sz="3600" spc="-20" dirty="0">
                <a:solidFill>
                  <a:schemeClr val="tx1">
                    <a:lumMod val="50000"/>
                    <a:lumOff val="50000"/>
                  </a:schemeClr>
                </a:solidFill>
                <a:latin typeface="Arial"/>
                <a:cs typeface="Arial"/>
              </a:rPr>
              <a:t> </a:t>
            </a:r>
            <a:r>
              <a:rPr lang="en-GB" sz="3600" spc="-10" dirty="0">
                <a:solidFill>
                  <a:schemeClr val="tx1">
                    <a:lumMod val="50000"/>
                    <a:lumOff val="50000"/>
                  </a:schemeClr>
                </a:solidFill>
                <a:latin typeface="Arial"/>
                <a:cs typeface="Arial"/>
              </a:rPr>
              <a:t>m</a:t>
            </a:r>
            <a:r>
              <a:rPr lang="en-GB" sz="3600" dirty="0">
                <a:solidFill>
                  <a:schemeClr val="tx1">
                    <a:lumMod val="50000"/>
                    <a:lumOff val="50000"/>
                  </a:schemeClr>
                </a:solidFill>
                <a:latin typeface="Arial"/>
                <a:cs typeface="Arial"/>
              </a:rPr>
              <a:t>a</a:t>
            </a:r>
            <a:r>
              <a:rPr lang="en-GB" sz="3600" spc="5" dirty="0">
                <a:solidFill>
                  <a:schemeClr val="tx1">
                    <a:lumMod val="50000"/>
                    <a:lumOff val="50000"/>
                  </a:schemeClr>
                </a:solidFill>
                <a:latin typeface="Arial"/>
                <a:cs typeface="Arial"/>
              </a:rPr>
              <a:t>t</a:t>
            </a:r>
            <a:r>
              <a:rPr lang="en-GB" sz="3600" dirty="0">
                <a:solidFill>
                  <a:schemeClr val="tx1">
                    <a:lumMod val="50000"/>
                    <a:lumOff val="50000"/>
                  </a:schemeClr>
                </a:solidFill>
                <a:latin typeface="Arial"/>
                <a:cs typeface="Arial"/>
              </a:rPr>
              <a:t>eri</a:t>
            </a:r>
            <a:r>
              <a:rPr lang="en-GB" sz="3600" spc="-5" dirty="0">
                <a:solidFill>
                  <a:schemeClr val="tx1">
                    <a:lumMod val="50000"/>
                    <a:lumOff val="50000"/>
                  </a:schemeClr>
                </a:solidFill>
                <a:latin typeface="Arial"/>
                <a:cs typeface="Arial"/>
              </a:rPr>
              <a:t>a</a:t>
            </a:r>
            <a:r>
              <a:rPr lang="en-GB" sz="3600" dirty="0">
                <a:solidFill>
                  <a:schemeClr val="tx1">
                    <a:lumMod val="50000"/>
                    <a:lumOff val="50000"/>
                  </a:schemeClr>
                </a:solidFill>
                <a:latin typeface="Arial"/>
                <a:cs typeface="Arial"/>
              </a:rPr>
              <a:t>ls</a:t>
            </a:r>
            <a:r>
              <a:rPr lang="en-GB" sz="3600" spc="-25" dirty="0">
                <a:solidFill>
                  <a:schemeClr val="tx1">
                    <a:lumMod val="50000"/>
                    <a:lumOff val="50000"/>
                  </a:schemeClr>
                </a:solidFill>
                <a:latin typeface="Arial"/>
                <a:cs typeface="Arial"/>
              </a:rPr>
              <a:t> </a:t>
            </a:r>
            <a:r>
              <a:rPr lang="en-GB" sz="3600" spc="-5" dirty="0">
                <a:solidFill>
                  <a:schemeClr val="tx1">
                    <a:lumMod val="50000"/>
                    <a:lumOff val="50000"/>
                  </a:schemeClr>
                </a:solidFill>
                <a:latin typeface="Arial"/>
                <a:cs typeface="Arial"/>
              </a:rPr>
              <a:t>a</a:t>
            </a:r>
            <a:r>
              <a:rPr lang="en-GB" sz="3600" dirty="0">
                <a:solidFill>
                  <a:schemeClr val="tx1">
                    <a:lumMod val="50000"/>
                    <a:lumOff val="50000"/>
                  </a:schemeClr>
                </a:solidFill>
                <a:latin typeface="Arial"/>
                <a:cs typeface="Arial"/>
              </a:rPr>
              <a:t>nd</a:t>
            </a:r>
            <a:r>
              <a:rPr lang="en-GB" sz="3600" spc="-20" dirty="0">
                <a:solidFill>
                  <a:schemeClr val="tx1">
                    <a:lumMod val="50000"/>
                    <a:lumOff val="50000"/>
                  </a:schemeClr>
                </a:solidFill>
                <a:latin typeface="Arial"/>
                <a:cs typeface="Arial"/>
              </a:rPr>
              <a:t> </a:t>
            </a:r>
            <a:r>
              <a:rPr lang="en-GB" sz="3600" dirty="0">
                <a:solidFill>
                  <a:schemeClr val="tx1">
                    <a:lumMod val="50000"/>
                    <a:lumOff val="50000"/>
                  </a:schemeClr>
                </a:solidFill>
                <a:latin typeface="Arial"/>
                <a:cs typeface="Arial"/>
              </a:rPr>
              <a:t>pro</a:t>
            </a:r>
            <a:r>
              <a:rPr lang="en-GB" sz="3600" spc="-5" dirty="0">
                <a:solidFill>
                  <a:schemeClr val="tx1">
                    <a:lumMod val="50000"/>
                    <a:lumOff val="50000"/>
                  </a:schemeClr>
                </a:solidFill>
                <a:latin typeface="Arial"/>
                <a:cs typeface="Arial"/>
              </a:rPr>
              <a:t>d</a:t>
            </a:r>
            <a:r>
              <a:rPr lang="en-GB" sz="3600" dirty="0">
                <a:solidFill>
                  <a:schemeClr val="tx1">
                    <a:lumMod val="50000"/>
                    <a:lumOff val="50000"/>
                  </a:schemeClr>
                </a:solidFill>
                <a:latin typeface="Arial"/>
                <a:cs typeface="Arial"/>
              </a:rPr>
              <a:t>u</a:t>
            </a:r>
            <a:r>
              <a:rPr lang="en-GB" sz="3600" spc="5" dirty="0">
                <a:solidFill>
                  <a:schemeClr val="tx1">
                    <a:lumMod val="50000"/>
                    <a:lumOff val="50000"/>
                  </a:schemeClr>
                </a:solidFill>
                <a:latin typeface="Arial"/>
                <a:cs typeface="Arial"/>
              </a:rPr>
              <a:t>ct</a:t>
            </a:r>
            <a:r>
              <a:rPr lang="en-GB" sz="3600" dirty="0">
                <a:solidFill>
                  <a:schemeClr val="tx1">
                    <a:lumMod val="50000"/>
                    <a:lumOff val="50000"/>
                  </a:schemeClr>
                </a:solidFill>
                <a:latin typeface="Arial"/>
                <a:cs typeface="Arial"/>
              </a:rPr>
              <a:t>s</a:t>
            </a:r>
            <a:r>
              <a:rPr lang="en-GB" sz="3600" spc="-50" dirty="0">
                <a:solidFill>
                  <a:schemeClr val="tx1">
                    <a:lumMod val="50000"/>
                    <a:lumOff val="50000"/>
                  </a:schemeClr>
                </a:solidFill>
                <a:latin typeface="Arial"/>
                <a:cs typeface="Arial"/>
              </a:rPr>
              <a:t> </a:t>
            </a:r>
            <a:r>
              <a:rPr lang="en-GB" sz="3600" dirty="0">
                <a:solidFill>
                  <a:schemeClr val="tx1">
                    <a:lumMod val="50000"/>
                    <a:lumOff val="50000"/>
                  </a:schemeClr>
                </a:solidFill>
                <a:latin typeface="Arial"/>
                <a:cs typeface="Arial"/>
              </a:rPr>
              <a:t>and</a:t>
            </a:r>
            <a:r>
              <a:rPr lang="en-GB" sz="3600" spc="-20" dirty="0">
                <a:solidFill>
                  <a:schemeClr val="tx1">
                    <a:lumMod val="50000"/>
                    <a:lumOff val="50000"/>
                  </a:schemeClr>
                </a:solidFill>
                <a:latin typeface="Arial"/>
                <a:cs typeface="Arial"/>
              </a:rPr>
              <a:t> </a:t>
            </a:r>
            <a:r>
              <a:rPr lang="en-GB" sz="3600" dirty="0">
                <a:solidFill>
                  <a:schemeClr val="tx1">
                    <a:lumMod val="50000"/>
                    <a:lumOff val="50000"/>
                  </a:schemeClr>
                </a:solidFill>
                <a:latin typeface="Arial"/>
                <a:cs typeface="Arial"/>
              </a:rPr>
              <a:t>repr</a:t>
            </a:r>
            <a:r>
              <a:rPr lang="en-GB" sz="3600" spc="-5" dirty="0">
                <a:solidFill>
                  <a:schemeClr val="tx1">
                    <a:lumMod val="50000"/>
                    <a:lumOff val="50000"/>
                  </a:schemeClr>
                </a:solidFill>
                <a:latin typeface="Arial"/>
                <a:cs typeface="Arial"/>
              </a:rPr>
              <a:t>o</a:t>
            </a:r>
            <a:r>
              <a:rPr lang="en-GB" sz="3600" spc="5" dirty="0">
                <a:solidFill>
                  <a:schemeClr val="tx1">
                    <a:lumMod val="50000"/>
                    <a:lumOff val="50000"/>
                  </a:schemeClr>
                </a:solidFill>
                <a:latin typeface="Arial"/>
                <a:cs typeface="Arial"/>
              </a:rPr>
              <a:t>c</a:t>
            </a:r>
            <a:r>
              <a:rPr lang="en-GB" sz="3600" dirty="0">
                <a:solidFill>
                  <a:schemeClr val="tx1">
                    <a:lumMod val="50000"/>
                    <a:lumOff val="50000"/>
                  </a:schemeClr>
                </a:solidFill>
                <a:latin typeface="Arial"/>
                <a:cs typeface="Arial"/>
              </a:rPr>
              <a:t>e</a:t>
            </a:r>
            <a:r>
              <a:rPr lang="en-GB" sz="3600" spc="5" dirty="0">
                <a:solidFill>
                  <a:schemeClr val="tx1">
                    <a:lumMod val="50000"/>
                    <a:lumOff val="50000"/>
                  </a:schemeClr>
                </a:solidFill>
                <a:latin typeface="Arial"/>
                <a:cs typeface="Arial"/>
              </a:rPr>
              <a:t>s</a:t>
            </a:r>
            <a:r>
              <a:rPr lang="en-GB" sz="3600" spc="-10" dirty="0">
                <a:solidFill>
                  <a:schemeClr val="tx1">
                    <a:lumMod val="50000"/>
                    <a:lumOff val="50000"/>
                  </a:schemeClr>
                </a:solidFill>
                <a:latin typeface="Arial"/>
                <a:cs typeface="Arial"/>
              </a:rPr>
              <a:t>s</a:t>
            </a:r>
            <a:r>
              <a:rPr lang="en-GB" sz="3600" dirty="0">
                <a:solidFill>
                  <a:schemeClr val="tx1">
                    <a:lumMod val="50000"/>
                    <a:lumOff val="50000"/>
                  </a:schemeClr>
                </a:solidFill>
                <a:latin typeface="Arial"/>
                <a:cs typeface="Arial"/>
              </a:rPr>
              <a:t>es</a:t>
            </a:r>
            <a:r>
              <a:rPr lang="en-GB" sz="3600" spc="-60" dirty="0">
                <a:solidFill>
                  <a:schemeClr val="tx1">
                    <a:lumMod val="50000"/>
                    <a:lumOff val="50000"/>
                  </a:schemeClr>
                </a:solidFill>
                <a:latin typeface="Arial"/>
                <a:cs typeface="Arial"/>
              </a:rPr>
              <a:t> </a:t>
            </a:r>
            <a:r>
              <a:rPr lang="en-GB" sz="3600" spc="5" dirty="0">
                <a:solidFill>
                  <a:schemeClr val="tx1">
                    <a:lumMod val="50000"/>
                    <a:lumOff val="50000"/>
                  </a:schemeClr>
                </a:solidFill>
                <a:latin typeface="Arial"/>
                <a:cs typeface="Arial"/>
              </a:rPr>
              <a:t>t</a:t>
            </a:r>
            <a:r>
              <a:rPr lang="en-GB" sz="3600" spc="-5" dirty="0">
                <a:solidFill>
                  <a:schemeClr val="tx1">
                    <a:lumMod val="50000"/>
                    <a:lumOff val="50000"/>
                  </a:schemeClr>
                </a:solidFill>
                <a:latin typeface="Arial"/>
                <a:cs typeface="Arial"/>
              </a:rPr>
              <a:t>h</a:t>
            </a:r>
            <a:r>
              <a:rPr lang="en-GB" sz="3600" dirty="0">
                <a:solidFill>
                  <a:schemeClr val="tx1">
                    <a:lumMod val="50000"/>
                    <a:lumOff val="50000"/>
                  </a:schemeClr>
                </a:solidFill>
                <a:latin typeface="Arial"/>
                <a:cs typeface="Arial"/>
              </a:rPr>
              <a:t>em</a:t>
            </a:r>
            <a:r>
              <a:rPr lang="en-GB" sz="3600" spc="-25" dirty="0">
                <a:solidFill>
                  <a:schemeClr val="tx1">
                    <a:lumMod val="50000"/>
                    <a:lumOff val="50000"/>
                  </a:schemeClr>
                </a:solidFill>
                <a:latin typeface="Arial"/>
                <a:cs typeface="Arial"/>
              </a:rPr>
              <a:t> </a:t>
            </a:r>
            <a:r>
              <a:rPr lang="en-GB" sz="3600" spc="5" dirty="0">
                <a:solidFill>
                  <a:schemeClr val="tx1">
                    <a:lumMod val="50000"/>
                    <a:lumOff val="50000"/>
                  </a:schemeClr>
                </a:solidFill>
                <a:latin typeface="Arial"/>
                <a:cs typeface="Arial"/>
              </a:rPr>
              <a:t>t</a:t>
            </a:r>
            <a:r>
              <a:rPr lang="en-GB" sz="3600" dirty="0">
                <a:solidFill>
                  <a:schemeClr val="tx1">
                    <a:lumMod val="50000"/>
                    <a:lumOff val="50000"/>
                  </a:schemeClr>
                </a:solidFill>
                <a:latin typeface="Arial"/>
                <a:cs typeface="Arial"/>
              </a:rPr>
              <a:t>o </a:t>
            </a:r>
            <a:r>
              <a:rPr lang="en-GB" sz="3600" spc="-10" dirty="0">
                <a:solidFill>
                  <a:schemeClr val="tx1">
                    <a:lumMod val="50000"/>
                    <a:lumOff val="50000"/>
                  </a:schemeClr>
                </a:solidFill>
                <a:latin typeface="Arial"/>
                <a:cs typeface="Arial"/>
              </a:rPr>
              <a:t>m</a:t>
            </a:r>
            <a:r>
              <a:rPr lang="en-GB" sz="3600" spc="-5" dirty="0">
                <a:solidFill>
                  <a:schemeClr val="tx1">
                    <a:lumMod val="50000"/>
                    <a:lumOff val="50000"/>
                  </a:schemeClr>
                </a:solidFill>
                <a:latin typeface="Arial"/>
                <a:cs typeface="Arial"/>
              </a:rPr>
              <a:t>a</a:t>
            </a:r>
            <a:r>
              <a:rPr lang="en-GB" sz="3600" dirty="0">
                <a:solidFill>
                  <a:schemeClr val="tx1">
                    <a:lumMod val="50000"/>
                    <a:lumOff val="50000"/>
                  </a:schemeClr>
                </a:solidFill>
                <a:latin typeface="Arial"/>
                <a:cs typeface="Arial"/>
              </a:rPr>
              <a:t>nu</a:t>
            </a:r>
            <a:r>
              <a:rPr lang="en-GB" sz="3600" spc="5" dirty="0">
                <a:solidFill>
                  <a:schemeClr val="tx1">
                    <a:lumMod val="50000"/>
                    <a:lumOff val="50000"/>
                  </a:schemeClr>
                </a:solidFill>
                <a:latin typeface="Arial"/>
                <a:cs typeface="Arial"/>
              </a:rPr>
              <a:t>f</a:t>
            </a:r>
            <a:r>
              <a:rPr lang="en-GB" sz="3600" dirty="0">
                <a:solidFill>
                  <a:schemeClr val="tx1">
                    <a:lumMod val="50000"/>
                    <a:lumOff val="50000"/>
                  </a:schemeClr>
                </a:solidFill>
                <a:latin typeface="Arial"/>
                <a:cs typeface="Arial"/>
              </a:rPr>
              <a:t>a</a:t>
            </a:r>
            <a:r>
              <a:rPr lang="en-GB" sz="3600" spc="5" dirty="0">
                <a:solidFill>
                  <a:schemeClr val="tx1">
                    <a:lumMod val="50000"/>
                    <a:lumOff val="50000"/>
                  </a:schemeClr>
                </a:solidFill>
                <a:latin typeface="Arial"/>
                <a:cs typeface="Arial"/>
              </a:rPr>
              <a:t>c</a:t>
            </a:r>
            <a:r>
              <a:rPr lang="en-GB" sz="3600" spc="-10" dirty="0">
                <a:solidFill>
                  <a:schemeClr val="tx1">
                    <a:lumMod val="50000"/>
                    <a:lumOff val="50000"/>
                  </a:schemeClr>
                </a:solidFill>
                <a:latin typeface="Arial"/>
                <a:cs typeface="Arial"/>
              </a:rPr>
              <a:t>t</a:t>
            </a:r>
            <a:r>
              <a:rPr lang="en-GB" sz="3600" spc="-5" dirty="0">
                <a:solidFill>
                  <a:schemeClr val="tx1">
                    <a:lumMod val="50000"/>
                    <a:lumOff val="50000"/>
                  </a:schemeClr>
                </a:solidFill>
                <a:latin typeface="Arial"/>
                <a:cs typeface="Arial"/>
              </a:rPr>
              <a:t>u</a:t>
            </a:r>
            <a:r>
              <a:rPr lang="en-GB" sz="3600" spc="-15" dirty="0">
                <a:solidFill>
                  <a:schemeClr val="tx1">
                    <a:lumMod val="50000"/>
                    <a:lumOff val="50000"/>
                  </a:schemeClr>
                </a:solidFill>
                <a:latin typeface="Arial"/>
                <a:cs typeface="Arial"/>
              </a:rPr>
              <a:t>r</a:t>
            </a:r>
            <a:r>
              <a:rPr lang="en-GB" sz="3600" dirty="0">
                <a:solidFill>
                  <a:schemeClr val="tx1">
                    <a:lumMod val="50000"/>
                    <a:lumOff val="50000"/>
                  </a:schemeClr>
                </a:solidFill>
                <a:latin typeface="Arial"/>
                <a:cs typeface="Arial"/>
              </a:rPr>
              <a:t>e</a:t>
            </a:r>
            <a:r>
              <a:rPr lang="en-GB" sz="3600" spc="-55" dirty="0">
                <a:solidFill>
                  <a:schemeClr val="tx1">
                    <a:lumMod val="50000"/>
                    <a:lumOff val="50000"/>
                  </a:schemeClr>
                </a:solidFill>
                <a:latin typeface="Arial"/>
                <a:cs typeface="Arial"/>
              </a:rPr>
              <a:t> </a:t>
            </a:r>
            <a:r>
              <a:rPr lang="en-GB" sz="3600" spc="5" dirty="0">
                <a:solidFill>
                  <a:schemeClr val="tx1">
                    <a:lumMod val="50000"/>
                    <a:lumOff val="50000"/>
                  </a:schemeClr>
                </a:solidFill>
                <a:latin typeface="Arial"/>
                <a:cs typeface="Arial"/>
              </a:rPr>
              <a:t>s</a:t>
            </a:r>
            <a:r>
              <a:rPr lang="en-GB" sz="3600" dirty="0">
                <a:solidFill>
                  <a:schemeClr val="tx1">
                    <a:lumMod val="50000"/>
                    <a:lumOff val="50000"/>
                  </a:schemeClr>
                </a:solidFill>
                <a:latin typeface="Arial"/>
                <a:cs typeface="Arial"/>
              </a:rPr>
              <a:t>o</a:t>
            </a:r>
            <a:r>
              <a:rPr lang="en-GB" sz="3600" spc="-10" dirty="0">
                <a:solidFill>
                  <a:schemeClr val="tx1">
                    <a:lumMod val="50000"/>
                    <a:lumOff val="50000"/>
                  </a:schemeClr>
                </a:solidFill>
                <a:latin typeface="Arial"/>
                <a:cs typeface="Arial"/>
              </a:rPr>
              <a:t>m</a:t>
            </a:r>
            <a:r>
              <a:rPr lang="en-GB" sz="3600" dirty="0">
                <a:solidFill>
                  <a:schemeClr val="tx1">
                    <a:lumMod val="50000"/>
                    <a:lumOff val="50000"/>
                  </a:schemeClr>
                </a:solidFill>
                <a:latin typeface="Arial"/>
                <a:cs typeface="Arial"/>
              </a:rPr>
              <a:t>e</a:t>
            </a:r>
            <a:r>
              <a:rPr lang="en-GB" sz="3600" spc="5" dirty="0">
                <a:solidFill>
                  <a:schemeClr val="tx1">
                    <a:lumMod val="50000"/>
                    <a:lumOff val="50000"/>
                  </a:schemeClr>
                </a:solidFill>
                <a:latin typeface="Arial"/>
                <a:cs typeface="Arial"/>
              </a:rPr>
              <a:t>t</a:t>
            </a:r>
            <a:r>
              <a:rPr lang="en-GB" sz="3600" dirty="0">
                <a:solidFill>
                  <a:schemeClr val="tx1">
                    <a:lumMod val="50000"/>
                    <a:lumOff val="50000"/>
                  </a:schemeClr>
                </a:solidFill>
                <a:latin typeface="Arial"/>
                <a:cs typeface="Arial"/>
              </a:rPr>
              <a:t>hing</a:t>
            </a:r>
            <a:r>
              <a:rPr lang="en-GB" sz="3600" spc="-45" dirty="0">
                <a:solidFill>
                  <a:schemeClr val="tx1">
                    <a:lumMod val="50000"/>
                    <a:lumOff val="50000"/>
                  </a:schemeClr>
                </a:solidFill>
                <a:latin typeface="Arial"/>
                <a:cs typeface="Arial"/>
              </a:rPr>
              <a:t> </a:t>
            </a:r>
            <a:r>
              <a:rPr lang="en-GB" sz="3600" dirty="0">
                <a:solidFill>
                  <a:schemeClr val="tx1">
                    <a:lumMod val="50000"/>
                    <a:lumOff val="50000"/>
                  </a:schemeClr>
                </a:solidFill>
                <a:latin typeface="Arial"/>
                <a:cs typeface="Arial"/>
              </a:rPr>
              <a:t>ne</a:t>
            </a:r>
            <a:r>
              <a:rPr lang="en-GB" sz="3600" spc="-90" dirty="0">
                <a:solidFill>
                  <a:schemeClr val="tx1">
                    <a:lumMod val="50000"/>
                    <a:lumOff val="50000"/>
                  </a:schemeClr>
                </a:solidFill>
                <a:latin typeface="Arial"/>
                <a:cs typeface="Arial"/>
              </a:rPr>
              <a:t>w</a:t>
            </a:r>
            <a:r>
              <a:rPr lang="en-GB" sz="3600" dirty="0">
                <a:solidFill>
                  <a:schemeClr val="tx1">
                    <a:lumMod val="50000"/>
                    <a:lumOff val="50000"/>
                  </a:schemeClr>
                </a:solidFill>
                <a:latin typeface="Arial"/>
                <a:cs typeface="Arial"/>
              </a:rPr>
              <a:t>.</a:t>
            </a:r>
          </a:p>
        </p:txBody>
      </p:sp>
      <p:sp>
        <p:nvSpPr>
          <p:cNvPr id="14" name="Shape 1425">
            <a:extLst>
              <a:ext uri="{FF2B5EF4-FFF2-40B4-BE49-F238E27FC236}">
                <a16:creationId xmlns:a16="http://schemas.microsoft.com/office/drawing/2014/main" id="{F0DF14CE-7CED-480B-B17B-5DC702990EEE}"/>
              </a:ext>
            </a:extLst>
          </p:cNvPr>
          <p:cNvSpPr/>
          <p:nvPr/>
        </p:nvSpPr>
        <p:spPr>
          <a:xfrm rot="1315881">
            <a:off x="7647661" y="5681764"/>
            <a:ext cx="4260357" cy="2049401"/>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C0D119"/>
          </a:solidFill>
          <a:ln w="3175">
            <a:miter lim="400000"/>
          </a:ln>
        </p:spPr>
        <p:txBody>
          <a:bodyPr lIns="50800" tIns="50800" rIns="50800" bIns="50800" anchor="ctr"/>
          <a:lstStyle/>
          <a:p>
            <a:pPr lvl="0">
              <a:defRPr sz="3200">
                <a:solidFill>
                  <a:srgbClr val="EAE0BE"/>
                </a:solidFill>
              </a:defRPr>
            </a:pPr>
            <a:endParaRPr/>
          </a:p>
        </p:txBody>
      </p:sp>
      <p:sp>
        <p:nvSpPr>
          <p:cNvPr id="7" name="Shape 19"/>
          <p:cNvSpPr/>
          <p:nvPr/>
        </p:nvSpPr>
        <p:spPr>
          <a:xfrm>
            <a:off x="1092093" y="2425311"/>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34754327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2">
            <a:extLst>
              <a:ext uri="{FF2B5EF4-FFF2-40B4-BE49-F238E27FC236}">
                <a16:creationId xmlns:a16="http://schemas.microsoft.com/office/drawing/2014/main" id="{5F61E5E2-F4C7-4EA0-8BE4-6A6E23D3661E}"/>
              </a:ext>
            </a:extLst>
          </p:cNvPr>
          <p:cNvSpPr/>
          <p:nvPr/>
        </p:nvSpPr>
        <p:spPr>
          <a:xfrm>
            <a:off x="1092093" y="972298"/>
            <a:ext cx="11044489" cy="1055421"/>
          </a:xfrm>
          <a:prstGeom prst="rect">
            <a:avLst/>
          </a:prstGeom>
          <a:ln w="3175">
            <a:miter lim="400000"/>
          </a:ln>
          <a:extLst>
            <a:ext uri="{C572A759-6A51-4108-AA02-DFA0A04FC94B}">
              <ma14:wrappingTextBoxFlag xmlns:ma14="http://schemas.microsoft.com/office/mac/drawingml/2011/main" xmlns=""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chemeClr val="tx1">
                    <a:lumMod val="50000"/>
                    <a:lumOff val="50000"/>
                  </a:schemeClr>
                </a:solidFill>
                <a:latin typeface="Arial" panose="020B0604020202020204" pitchFamily="34" charset="0"/>
                <a:cs typeface="Arial" panose="020B0604020202020204" pitchFamily="34" charset="0"/>
              </a:rPr>
              <a:t>The </a:t>
            </a:r>
            <a:r>
              <a:rPr lang="en-GB" sz="6600" b="1" spc="966" dirty="0" smtClean="0">
                <a:solidFill>
                  <a:schemeClr val="tx1">
                    <a:lumMod val="50000"/>
                    <a:lumOff val="50000"/>
                  </a:schemeClr>
                </a:solidFill>
                <a:latin typeface="Arial" panose="020B0604020202020204" pitchFamily="34" charset="0"/>
                <a:cs typeface="Arial" panose="020B0604020202020204" pitchFamily="34" charset="0"/>
              </a:rPr>
              <a:t>6 </a:t>
            </a:r>
            <a:r>
              <a:rPr lang="en-GB" sz="6600" b="1" spc="966" dirty="0" err="1" smtClean="0">
                <a:solidFill>
                  <a:schemeClr val="tx1">
                    <a:lumMod val="50000"/>
                    <a:lumOff val="50000"/>
                  </a:schemeClr>
                </a:solidFill>
                <a:latin typeface="Arial" panose="020B0604020202020204" pitchFamily="34" charset="0"/>
                <a:cs typeface="Arial" panose="020B0604020202020204" pitchFamily="34" charset="0"/>
              </a:rPr>
              <a:t>Rs</a:t>
            </a:r>
            <a:r>
              <a:rPr lang="en-GB" sz="6600" b="1" spc="966" dirty="0" smtClean="0">
                <a:solidFill>
                  <a:schemeClr val="tx1">
                    <a:lumMod val="50000"/>
                    <a:lumOff val="50000"/>
                  </a:schemeClr>
                </a:solidFill>
                <a:latin typeface="Arial" panose="020B0604020202020204" pitchFamily="34" charset="0"/>
                <a:cs typeface="Arial" panose="020B0604020202020204" pitchFamily="34" charset="0"/>
              </a:rPr>
              <a:t> - </a:t>
            </a:r>
            <a:r>
              <a:rPr lang="en-GB" sz="6600" b="1" spc="966" dirty="0" smtClean="0">
                <a:solidFill>
                  <a:srgbClr val="C0D119"/>
                </a:solidFill>
                <a:latin typeface="Arial" panose="020B0604020202020204" pitchFamily="34" charset="0"/>
                <a:cs typeface="Arial" panose="020B0604020202020204" pitchFamily="34" charset="0"/>
              </a:rPr>
              <a:t>Rethink</a:t>
            </a:r>
            <a:endParaRPr sz="6600" b="1" spc="966" dirty="0">
              <a:solidFill>
                <a:srgbClr val="C0D119"/>
              </a:solidFill>
              <a:latin typeface="Arial" panose="020B0604020202020204" pitchFamily="34" charset="0"/>
              <a:cs typeface="Arial" panose="020B0604020202020204" pitchFamily="34" charset="0"/>
            </a:endParaRPr>
          </a:p>
        </p:txBody>
      </p:sp>
      <p:sp>
        <p:nvSpPr>
          <p:cNvPr id="11" name="object 24">
            <a:extLst>
              <a:ext uri="{FF2B5EF4-FFF2-40B4-BE49-F238E27FC236}">
                <a16:creationId xmlns:a16="http://schemas.microsoft.com/office/drawing/2014/main" id="{A132B0CC-9F7C-4C6B-8448-CB22827849A4}"/>
              </a:ext>
            </a:extLst>
          </p:cNvPr>
          <p:cNvSpPr txBox="1"/>
          <p:nvPr/>
        </p:nvSpPr>
        <p:spPr>
          <a:xfrm>
            <a:off x="4336108" y="6497808"/>
            <a:ext cx="7071717" cy="2479145"/>
          </a:xfrm>
          <a:prstGeom prst="rect">
            <a:avLst/>
          </a:prstGeom>
        </p:spPr>
        <p:txBody>
          <a:bodyPr vert="horz" wrap="square" lIns="0" tIns="0" rIns="0" bIns="0" rtlCol="0">
            <a:noAutofit/>
          </a:bodyPr>
          <a:lstStyle/>
          <a:p>
            <a:pPr marL="12700" algn="l">
              <a:lnSpc>
                <a:spcPct val="100000"/>
              </a:lnSpc>
            </a:pPr>
            <a:r>
              <a:rPr lang="en-GB" sz="3600" b="1" spc="-10" dirty="0" smtClean="0">
                <a:solidFill>
                  <a:schemeClr val="tx1">
                    <a:lumMod val="50000"/>
                    <a:lumOff val="50000"/>
                  </a:schemeClr>
                </a:solidFill>
                <a:latin typeface="Arial"/>
                <a:cs typeface="Arial"/>
              </a:rPr>
              <a:t>Rethink</a:t>
            </a:r>
            <a:endParaRPr lang="en-GB" sz="3600" b="1" dirty="0">
              <a:solidFill>
                <a:schemeClr val="tx1">
                  <a:lumMod val="50000"/>
                  <a:lumOff val="50000"/>
                </a:schemeClr>
              </a:solidFill>
              <a:latin typeface="Arial"/>
              <a:cs typeface="Arial"/>
            </a:endParaRPr>
          </a:p>
        </p:txBody>
      </p:sp>
      <p:sp>
        <p:nvSpPr>
          <p:cNvPr id="13" name="object 24">
            <a:extLst>
              <a:ext uri="{FF2B5EF4-FFF2-40B4-BE49-F238E27FC236}">
                <a16:creationId xmlns:a16="http://schemas.microsoft.com/office/drawing/2014/main" id="{52C1F7C7-BAA4-437A-B17E-CBA4078410DA}"/>
              </a:ext>
            </a:extLst>
          </p:cNvPr>
          <p:cNvSpPr txBox="1"/>
          <p:nvPr/>
        </p:nvSpPr>
        <p:spPr>
          <a:xfrm>
            <a:off x="12912208" y="6170119"/>
            <a:ext cx="8215707" cy="2479145"/>
          </a:xfrm>
          <a:prstGeom prst="rect">
            <a:avLst/>
          </a:prstGeom>
        </p:spPr>
        <p:txBody>
          <a:bodyPr vert="horz" wrap="square" lIns="0" tIns="0" rIns="0" bIns="0" rtlCol="0">
            <a:noAutofit/>
          </a:bodyPr>
          <a:lstStyle/>
          <a:p>
            <a:pPr marL="12700" marR="12700" algn="l">
              <a:lnSpc>
                <a:spcPct val="100000"/>
              </a:lnSpc>
            </a:pPr>
            <a:r>
              <a:rPr lang="en-GB" sz="3600" dirty="0">
                <a:solidFill>
                  <a:schemeClr val="tx1">
                    <a:lumMod val="50000"/>
                    <a:lumOff val="50000"/>
                  </a:schemeClr>
                </a:solidFill>
                <a:latin typeface="Arial" panose="020B0604020202020204" pitchFamily="34" charset="0"/>
                <a:cs typeface="Arial" panose="020B0604020202020204" pitchFamily="34" charset="0"/>
              </a:rPr>
              <a:t>R</a:t>
            </a:r>
            <a:r>
              <a:rPr lang="en-GB" sz="3600" dirty="0" smtClean="0">
                <a:solidFill>
                  <a:schemeClr val="tx1">
                    <a:lumMod val="50000"/>
                    <a:lumOff val="50000"/>
                  </a:schemeClr>
                </a:solidFill>
                <a:latin typeface="Arial" panose="020B0604020202020204" pitchFamily="34" charset="0"/>
                <a:cs typeface="Arial" panose="020B0604020202020204" pitchFamily="34" charset="0"/>
              </a:rPr>
              <a:t>ethinking </a:t>
            </a:r>
            <a:r>
              <a:rPr lang="en-GB" sz="3600" dirty="0">
                <a:solidFill>
                  <a:schemeClr val="tx1">
                    <a:lumMod val="50000"/>
                    <a:lumOff val="50000"/>
                  </a:schemeClr>
                </a:solidFill>
                <a:latin typeface="Arial" panose="020B0604020202020204" pitchFamily="34" charset="0"/>
                <a:cs typeface="Arial" panose="020B0604020202020204" pitchFamily="34" charset="0"/>
              </a:rPr>
              <a:t>the way a product is manufactured and redesigned can have a positive impact on the amount and type of materials used.</a:t>
            </a:r>
          </a:p>
        </p:txBody>
      </p:sp>
      <p:sp>
        <p:nvSpPr>
          <p:cNvPr id="14" name="Shape 1425">
            <a:extLst>
              <a:ext uri="{FF2B5EF4-FFF2-40B4-BE49-F238E27FC236}">
                <a16:creationId xmlns:a16="http://schemas.microsoft.com/office/drawing/2014/main" id="{F0DF14CE-7CED-480B-B17B-5DC702990EEE}"/>
              </a:ext>
            </a:extLst>
          </p:cNvPr>
          <p:cNvSpPr/>
          <p:nvPr/>
        </p:nvSpPr>
        <p:spPr>
          <a:xfrm rot="1315881">
            <a:off x="7647661" y="5681764"/>
            <a:ext cx="4260357" cy="2049401"/>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C0D119"/>
          </a:solidFill>
          <a:ln w="3175">
            <a:miter lim="400000"/>
          </a:ln>
        </p:spPr>
        <p:txBody>
          <a:bodyPr lIns="50800" tIns="50800" rIns="50800" bIns="50800" anchor="ctr"/>
          <a:lstStyle/>
          <a:p>
            <a:pPr lvl="0">
              <a:defRPr sz="3200">
                <a:solidFill>
                  <a:srgbClr val="EAE0BE"/>
                </a:solidFill>
              </a:defRPr>
            </a:pPr>
            <a:endParaRPr/>
          </a:p>
        </p:txBody>
      </p:sp>
      <p:sp>
        <p:nvSpPr>
          <p:cNvPr id="7" name="Shape 19"/>
          <p:cNvSpPr/>
          <p:nvPr/>
        </p:nvSpPr>
        <p:spPr>
          <a:xfrm>
            <a:off x="1092093" y="2425311"/>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20478677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2">
            <a:extLst>
              <a:ext uri="{FF2B5EF4-FFF2-40B4-BE49-F238E27FC236}">
                <a16:creationId xmlns:a16="http://schemas.microsoft.com/office/drawing/2014/main" id="{5F61E5E2-F4C7-4EA0-8BE4-6A6E23D3661E}"/>
              </a:ext>
            </a:extLst>
          </p:cNvPr>
          <p:cNvSpPr/>
          <p:nvPr/>
        </p:nvSpPr>
        <p:spPr>
          <a:xfrm>
            <a:off x="1092093" y="972298"/>
            <a:ext cx="11044489" cy="1055421"/>
          </a:xfrm>
          <a:prstGeom prst="rect">
            <a:avLst/>
          </a:prstGeom>
          <a:ln w="3175">
            <a:miter lim="400000"/>
          </a:ln>
          <a:extLst>
            <a:ext uri="{C572A759-6A51-4108-AA02-DFA0A04FC94B}">
              <ma14:wrappingTextBoxFlag xmlns:ma14="http://schemas.microsoft.com/office/mac/drawingml/2011/main" xmlns=""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chemeClr val="tx1">
                    <a:lumMod val="50000"/>
                    <a:lumOff val="50000"/>
                  </a:schemeClr>
                </a:solidFill>
                <a:latin typeface="Arial" panose="020B0604020202020204" pitchFamily="34" charset="0"/>
                <a:cs typeface="Arial" panose="020B0604020202020204" pitchFamily="34" charset="0"/>
              </a:rPr>
              <a:t>The </a:t>
            </a:r>
            <a:r>
              <a:rPr lang="en-GB" sz="6600" b="1" spc="966" dirty="0" smtClean="0">
                <a:solidFill>
                  <a:schemeClr val="tx1">
                    <a:lumMod val="50000"/>
                    <a:lumOff val="50000"/>
                  </a:schemeClr>
                </a:solidFill>
                <a:latin typeface="Arial" panose="020B0604020202020204" pitchFamily="34" charset="0"/>
                <a:cs typeface="Arial" panose="020B0604020202020204" pitchFamily="34" charset="0"/>
              </a:rPr>
              <a:t>6 </a:t>
            </a:r>
            <a:r>
              <a:rPr lang="en-GB" sz="6600" b="1" spc="966" dirty="0" err="1" smtClean="0">
                <a:solidFill>
                  <a:schemeClr val="tx1">
                    <a:lumMod val="50000"/>
                    <a:lumOff val="50000"/>
                  </a:schemeClr>
                </a:solidFill>
                <a:latin typeface="Arial" panose="020B0604020202020204" pitchFamily="34" charset="0"/>
                <a:cs typeface="Arial" panose="020B0604020202020204" pitchFamily="34" charset="0"/>
              </a:rPr>
              <a:t>Rs</a:t>
            </a:r>
            <a:r>
              <a:rPr lang="en-GB" sz="6600" b="1" spc="966" dirty="0" smtClean="0">
                <a:solidFill>
                  <a:schemeClr val="tx1">
                    <a:lumMod val="50000"/>
                    <a:lumOff val="50000"/>
                  </a:schemeClr>
                </a:solidFill>
                <a:latin typeface="Arial" panose="020B0604020202020204" pitchFamily="34" charset="0"/>
                <a:cs typeface="Arial" panose="020B0604020202020204" pitchFamily="34" charset="0"/>
              </a:rPr>
              <a:t> </a:t>
            </a:r>
            <a:r>
              <a:rPr lang="en-GB" sz="6600" b="1" spc="966" smtClean="0">
                <a:solidFill>
                  <a:schemeClr val="tx1">
                    <a:lumMod val="50000"/>
                    <a:lumOff val="50000"/>
                  </a:schemeClr>
                </a:solidFill>
                <a:latin typeface="Arial" panose="020B0604020202020204" pitchFamily="34" charset="0"/>
                <a:cs typeface="Arial" panose="020B0604020202020204" pitchFamily="34" charset="0"/>
              </a:rPr>
              <a:t>- </a:t>
            </a:r>
            <a:r>
              <a:rPr lang="en-GB" sz="6600" b="1" spc="966" smtClean="0">
                <a:solidFill>
                  <a:srgbClr val="C0D119"/>
                </a:solidFill>
                <a:latin typeface="Arial" panose="020B0604020202020204" pitchFamily="34" charset="0"/>
                <a:cs typeface="Arial" panose="020B0604020202020204" pitchFamily="34" charset="0"/>
              </a:rPr>
              <a:t>Refuse</a:t>
            </a:r>
            <a:endParaRPr sz="6600" b="1" spc="966" dirty="0">
              <a:solidFill>
                <a:srgbClr val="C0D119"/>
              </a:solidFill>
              <a:latin typeface="Arial" panose="020B0604020202020204" pitchFamily="34" charset="0"/>
              <a:cs typeface="Arial" panose="020B0604020202020204" pitchFamily="34" charset="0"/>
            </a:endParaRPr>
          </a:p>
        </p:txBody>
      </p:sp>
      <p:sp>
        <p:nvSpPr>
          <p:cNvPr id="11" name="object 24">
            <a:extLst>
              <a:ext uri="{FF2B5EF4-FFF2-40B4-BE49-F238E27FC236}">
                <a16:creationId xmlns:a16="http://schemas.microsoft.com/office/drawing/2014/main" id="{A132B0CC-9F7C-4C6B-8448-CB22827849A4}"/>
              </a:ext>
            </a:extLst>
          </p:cNvPr>
          <p:cNvSpPr txBox="1"/>
          <p:nvPr/>
        </p:nvSpPr>
        <p:spPr>
          <a:xfrm>
            <a:off x="4336108" y="6497808"/>
            <a:ext cx="7071717" cy="2479145"/>
          </a:xfrm>
          <a:prstGeom prst="rect">
            <a:avLst/>
          </a:prstGeom>
        </p:spPr>
        <p:txBody>
          <a:bodyPr vert="horz" wrap="square" lIns="0" tIns="0" rIns="0" bIns="0" rtlCol="0">
            <a:noAutofit/>
          </a:bodyPr>
          <a:lstStyle/>
          <a:p>
            <a:pPr marL="12700" algn="l">
              <a:lnSpc>
                <a:spcPct val="100000"/>
              </a:lnSpc>
            </a:pPr>
            <a:r>
              <a:rPr lang="en-GB" sz="3600" b="1" spc="-10" dirty="0" smtClean="0">
                <a:solidFill>
                  <a:schemeClr val="tx1">
                    <a:lumMod val="50000"/>
                    <a:lumOff val="50000"/>
                  </a:schemeClr>
                </a:solidFill>
                <a:latin typeface="Arial"/>
                <a:cs typeface="Arial"/>
              </a:rPr>
              <a:t>Refusing</a:t>
            </a:r>
            <a:endParaRPr lang="en-GB" sz="3600" b="1" dirty="0">
              <a:solidFill>
                <a:schemeClr val="tx1">
                  <a:lumMod val="50000"/>
                  <a:lumOff val="50000"/>
                </a:schemeClr>
              </a:solidFill>
              <a:latin typeface="Arial"/>
              <a:cs typeface="Arial"/>
            </a:endParaRPr>
          </a:p>
        </p:txBody>
      </p:sp>
      <p:sp>
        <p:nvSpPr>
          <p:cNvPr id="13" name="object 24">
            <a:extLst>
              <a:ext uri="{FF2B5EF4-FFF2-40B4-BE49-F238E27FC236}">
                <a16:creationId xmlns:a16="http://schemas.microsoft.com/office/drawing/2014/main" id="{52C1F7C7-BAA4-437A-B17E-CBA4078410DA}"/>
              </a:ext>
            </a:extLst>
          </p:cNvPr>
          <p:cNvSpPr txBox="1"/>
          <p:nvPr/>
        </p:nvSpPr>
        <p:spPr>
          <a:xfrm>
            <a:off x="12912208" y="6170119"/>
            <a:ext cx="8215707" cy="2479145"/>
          </a:xfrm>
          <a:prstGeom prst="rect">
            <a:avLst/>
          </a:prstGeom>
        </p:spPr>
        <p:txBody>
          <a:bodyPr vert="horz" wrap="square" lIns="0" tIns="0" rIns="0" bIns="0" rtlCol="0">
            <a:noAutofit/>
          </a:bodyPr>
          <a:lstStyle/>
          <a:p>
            <a:pPr algn="l"/>
            <a:r>
              <a:rPr lang="en-GB" sz="3600" dirty="0">
                <a:solidFill>
                  <a:schemeClr val="tx1">
                    <a:lumMod val="50000"/>
                    <a:lumOff val="50000"/>
                  </a:schemeClr>
                </a:solidFill>
                <a:latin typeface="Arial" panose="020B0604020202020204" pitchFamily="34" charset="0"/>
                <a:cs typeface="Arial" panose="020B0604020202020204" pitchFamily="34" charset="0"/>
              </a:rPr>
              <a:t>R</a:t>
            </a:r>
            <a:r>
              <a:rPr lang="en-GB" sz="3600" dirty="0" smtClean="0">
                <a:solidFill>
                  <a:schemeClr val="tx1">
                    <a:lumMod val="50000"/>
                    <a:lumOff val="50000"/>
                  </a:schemeClr>
                </a:solidFill>
                <a:latin typeface="Arial" panose="020B0604020202020204" pitchFamily="34" charset="0"/>
                <a:cs typeface="Arial" panose="020B0604020202020204" pitchFamily="34" charset="0"/>
              </a:rPr>
              <a:t>efusing </a:t>
            </a:r>
            <a:r>
              <a:rPr lang="en-GB" sz="3600" dirty="0">
                <a:solidFill>
                  <a:schemeClr val="tx1">
                    <a:lumMod val="50000"/>
                    <a:lumOff val="50000"/>
                  </a:schemeClr>
                </a:solidFill>
                <a:latin typeface="Arial" panose="020B0604020202020204" pitchFamily="34" charset="0"/>
                <a:cs typeface="Arial" panose="020B0604020202020204" pitchFamily="34" charset="0"/>
              </a:rPr>
              <a:t>to use certain types of materials with the design and manufacturing process and using a more sustainable material </a:t>
            </a:r>
            <a:r>
              <a:rPr lang="en-GB" sz="3600" dirty="0" smtClean="0">
                <a:solidFill>
                  <a:schemeClr val="tx1">
                    <a:lumMod val="50000"/>
                    <a:lumOff val="50000"/>
                  </a:schemeClr>
                </a:solidFill>
                <a:latin typeface="Arial" panose="020B0604020202020204" pitchFamily="34" charset="0"/>
                <a:cs typeface="Arial" panose="020B0604020202020204" pitchFamily="34" charset="0"/>
              </a:rPr>
              <a:t>instead</a:t>
            </a:r>
            <a:r>
              <a:rPr lang="en-GB" sz="3600" dirty="0" smtClean="0">
                <a:solidFill>
                  <a:schemeClr val="tx1">
                    <a:lumMod val="50000"/>
                    <a:lumOff val="50000"/>
                  </a:schemeClr>
                </a:solidFill>
                <a:latin typeface="Ariel"/>
              </a:rPr>
              <a:t>.</a:t>
            </a:r>
            <a:endParaRPr lang="en-GB" sz="3600" dirty="0">
              <a:solidFill>
                <a:schemeClr val="tx1">
                  <a:lumMod val="50000"/>
                  <a:lumOff val="50000"/>
                </a:schemeClr>
              </a:solidFill>
              <a:latin typeface="Ariel"/>
            </a:endParaRPr>
          </a:p>
        </p:txBody>
      </p:sp>
      <p:sp>
        <p:nvSpPr>
          <p:cNvPr id="14" name="Shape 1425">
            <a:extLst>
              <a:ext uri="{FF2B5EF4-FFF2-40B4-BE49-F238E27FC236}">
                <a16:creationId xmlns:a16="http://schemas.microsoft.com/office/drawing/2014/main" id="{F0DF14CE-7CED-480B-B17B-5DC702990EEE}"/>
              </a:ext>
            </a:extLst>
          </p:cNvPr>
          <p:cNvSpPr/>
          <p:nvPr/>
        </p:nvSpPr>
        <p:spPr>
          <a:xfrm rot="1315881">
            <a:off x="7647661" y="5681764"/>
            <a:ext cx="4260357" cy="2049401"/>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C0D119"/>
          </a:solidFill>
          <a:ln w="3175">
            <a:miter lim="400000"/>
          </a:ln>
        </p:spPr>
        <p:txBody>
          <a:bodyPr lIns="50800" tIns="50800" rIns="50800" bIns="50800" anchor="ctr"/>
          <a:lstStyle/>
          <a:p>
            <a:pPr lvl="0">
              <a:defRPr sz="3200">
                <a:solidFill>
                  <a:srgbClr val="EAE0BE"/>
                </a:solidFill>
              </a:defRPr>
            </a:pPr>
            <a:endParaRPr/>
          </a:p>
        </p:txBody>
      </p:sp>
      <p:sp>
        <p:nvSpPr>
          <p:cNvPr id="7" name="Shape 19"/>
          <p:cNvSpPr/>
          <p:nvPr/>
        </p:nvSpPr>
        <p:spPr>
          <a:xfrm>
            <a:off x="1092093" y="2425311"/>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31477589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2">
            <a:extLst>
              <a:ext uri="{FF2B5EF4-FFF2-40B4-BE49-F238E27FC236}">
                <a16:creationId xmlns:a16="http://schemas.microsoft.com/office/drawing/2014/main" id="{5F61E5E2-F4C7-4EA0-8BE4-6A6E23D3661E}"/>
              </a:ext>
            </a:extLst>
          </p:cNvPr>
          <p:cNvSpPr/>
          <p:nvPr/>
        </p:nvSpPr>
        <p:spPr>
          <a:xfrm>
            <a:off x="1092093" y="972298"/>
            <a:ext cx="11044489" cy="1055421"/>
          </a:xfrm>
          <a:prstGeom prst="rect">
            <a:avLst/>
          </a:prstGeom>
          <a:ln w="3175">
            <a:miter lim="400000"/>
          </a:ln>
          <a:extLst>
            <a:ext uri="{C572A759-6A51-4108-AA02-DFA0A04FC94B}">
              <ma14:wrappingTextBoxFlag xmlns:ma14="http://schemas.microsoft.com/office/mac/drawingml/2011/main" xmlns=""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chemeClr val="tx1">
                    <a:lumMod val="50000"/>
                    <a:lumOff val="50000"/>
                  </a:schemeClr>
                </a:solidFill>
                <a:latin typeface="Arial" panose="020B0604020202020204" pitchFamily="34" charset="0"/>
                <a:cs typeface="Arial" panose="020B0604020202020204" pitchFamily="34" charset="0"/>
              </a:rPr>
              <a:t>The </a:t>
            </a:r>
            <a:r>
              <a:rPr lang="en-GB" sz="6600" b="1" spc="966" dirty="0" smtClean="0">
                <a:solidFill>
                  <a:schemeClr val="tx1">
                    <a:lumMod val="50000"/>
                    <a:lumOff val="50000"/>
                  </a:schemeClr>
                </a:solidFill>
                <a:latin typeface="Arial" panose="020B0604020202020204" pitchFamily="34" charset="0"/>
                <a:cs typeface="Arial" panose="020B0604020202020204" pitchFamily="34" charset="0"/>
              </a:rPr>
              <a:t>6 </a:t>
            </a:r>
            <a:r>
              <a:rPr lang="en-GB" sz="6600" b="1" spc="966" dirty="0" err="1" smtClean="0">
                <a:solidFill>
                  <a:schemeClr val="tx1">
                    <a:lumMod val="50000"/>
                    <a:lumOff val="50000"/>
                  </a:schemeClr>
                </a:solidFill>
                <a:latin typeface="Arial" panose="020B0604020202020204" pitchFamily="34" charset="0"/>
                <a:cs typeface="Arial" panose="020B0604020202020204" pitchFamily="34" charset="0"/>
              </a:rPr>
              <a:t>Rs</a:t>
            </a:r>
            <a:r>
              <a:rPr lang="en-GB" sz="6600" b="1" spc="966" dirty="0" smtClean="0">
                <a:solidFill>
                  <a:schemeClr val="tx1">
                    <a:lumMod val="50000"/>
                    <a:lumOff val="50000"/>
                  </a:schemeClr>
                </a:solidFill>
                <a:latin typeface="Arial" panose="020B0604020202020204" pitchFamily="34" charset="0"/>
                <a:cs typeface="Arial" panose="020B0604020202020204" pitchFamily="34" charset="0"/>
              </a:rPr>
              <a:t> - </a:t>
            </a:r>
            <a:r>
              <a:rPr lang="en-GB" sz="6600" b="1" spc="966" dirty="0" smtClean="0">
                <a:solidFill>
                  <a:srgbClr val="C0D119"/>
                </a:solidFill>
                <a:latin typeface="Arial" panose="020B0604020202020204" pitchFamily="34" charset="0"/>
                <a:cs typeface="Arial" panose="020B0604020202020204" pitchFamily="34" charset="0"/>
              </a:rPr>
              <a:t>Repair</a:t>
            </a:r>
            <a:endParaRPr sz="6600" b="1" spc="966" dirty="0">
              <a:solidFill>
                <a:srgbClr val="C0D119"/>
              </a:solidFill>
              <a:latin typeface="Arial" panose="020B0604020202020204" pitchFamily="34" charset="0"/>
              <a:cs typeface="Arial" panose="020B0604020202020204" pitchFamily="34" charset="0"/>
            </a:endParaRPr>
          </a:p>
        </p:txBody>
      </p:sp>
      <p:sp>
        <p:nvSpPr>
          <p:cNvPr id="11" name="object 24">
            <a:extLst>
              <a:ext uri="{FF2B5EF4-FFF2-40B4-BE49-F238E27FC236}">
                <a16:creationId xmlns:a16="http://schemas.microsoft.com/office/drawing/2014/main" id="{A132B0CC-9F7C-4C6B-8448-CB22827849A4}"/>
              </a:ext>
            </a:extLst>
          </p:cNvPr>
          <p:cNvSpPr txBox="1"/>
          <p:nvPr/>
        </p:nvSpPr>
        <p:spPr>
          <a:xfrm>
            <a:off x="4336108" y="6497808"/>
            <a:ext cx="7071717" cy="2479145"/>
          </a:xfrm>
          <a:prstGeom prst="rect">
            <a:avLst/>
          </a:prstGeom>
        </p:spPr>
        <p:txBody>
          <a:bodyPr vert="horz" wrap="square" lIns="0" tIns="0" rIns="0" bIns="0" rtlCol="0">
            <a:noAutofit/>
          </a:bodyPr>
          <a:lstStyle/>
          <a:p>
            <a:pPr marL="12700" algn="l">
              <a:lnSpc>
                <a:spcPct val="100000"/>
              </a:lnSpc>
            </a:pPr>
            <a:r>
              <a:rPr lang="en-GB" sz="3600" b="1" spc="-10" dirty="0" smtClean="0">
                <a:solidFill>
                  <a:schemeClr val="tx1">
                    <a:lumMod val="50000"/>
                    <a:lumOff val="50000"/>
                  </a:schemeClr>
                </a:solidFill>
                <a:latin typeface="Arial"/>
                <a:cs typeface="Arial"/>
              </a:rPr>
              <a:t>Repair</a:t>
            </a:r>
            <a:endParaRPr lang="en-GB" sz="3600" b="1" dirty="0">
              <a:solidFill>
                <a:schemeClr val="tx1">
                  <a:lumMod val="50000"/>
                  <a:lumOff val="50000"/>
                </a:schemeClr>
              </a:solidFill>
              <a:latin typeface="Arial"/>
              <a:cs typeface="Arial"/>
            </a:endParaRPr>
          </a:p>
        </p:txBody>
      </p:sp>
      <p:sp>
        <p:nvSpPr>
          <p:cNvPr id="13" name="object 24">
            <a:extLst>
              <a:ext uri="{FF2B5EF4-FFF2-40B4-BE49-F238E27FC236}">
                <a16:creationId xmlns:a16="http://schemas.microsoft.com/office/drawing/2014/main" id="{52C1F7C7-BAA4-437A-B17E-CBA4078410DA}"/>
              </a:ext>
            </a:extLst>
          </p:cNvPr>
          <p:cNvSpPr txBox="1"/>
          <p:nvPr/>
        </p:nvSpPr>
        <p:spPr>
          <a:xfrm>
            <a:off x="12912208" y="6170119"/>
            <a:ext cx="8215707" cy="2479145"/>
          </a:xfrm>
          <a:prstGeom prst="rect">
            <a:avLst/>
          </a:prstGeom>
        </p:spPr>
        <p:txBody>
          <a:bodyPr vert="horz" wrap="square" lIns="0" tIns="0" rIns="0" bIns="0" rtlCol="0">
            <a:noAutofit/>
          </a:bodyPr>
          <a:lstStyle/>
          <a:p>
            <a:pPr algn="l"/>
            <a:r>
              <a:rPr lang="en-GB" sz="3600" dirty="0">
                <a:solidFill>
                  <a:schemeClr val="tx1">
                    <a:lumMod val="50000"/>
                    <a:lumOff val="50000"/>
                  </a:schemeClr>
                </a:solidFill>
                <a:latin typeface="Arial" panose="020B0604020202020204" pitchFamily="34" charset="0"/>
                <a:cs typeface="Arial" panose="020B0604020202020204" pitchFamily="34" charset="0"/>
              </a:rPr>
              <a:t>W</a:t>
            </a:r>
            <a:r>
              <a:rPr lang="en-GB" sz="3600" dirty="0" smtClean="0">
                <a:solidFill>
                  <a:schemeClr val="tx1">
                    <a:lumMod val="50000"/>
                    <a:lumOff val="50000"/>
                  </a:schemeClr>
                </a:solidFill>
                <a:latin typeface="Arial" panose="020B0604020202020204" pitchFamily="34" charset="0"/>
                <a:cs typeface="Arial" panose="020B0604020202020204" pitchFamily="34" charset="0"/>
              </a:rPr>
              <a:t>hen </a:t>
            </a:r>
            <a:r>
              <a:rPr lang="en-GB" sz="3600" dirty="0">
                <a:solidFill>
                  <a:schemeClr val="tx1">
                    <a:lumMod val="50000"/>
                    <a:lumOff val="50000"/>
                  </a:schemeClr>
                </a:solidFill>
                <a:latin typeface="Arial" panose="020B0604020202020204" pitchFamily="34" charset="0"/>
                <a:cs typeface="Arial" panose="020B0604020202020204" pitchFamily="34" charset="0"/>
              </a:rPr>
              <a:t>a product is broken, consider whether it can it be repaired rather than being discarded. Repair can help save on cost and minimise the use of non-renewable materials and energy used in the manufacturing process.</a:t>
            </a:r>
          </a:p>
        </p:txBody>
      </p:sp>
      <p:sp>
        <p:nvSpPr>
          <p:cNvPr id="14" name="Shape 1425">
            <a:extLst>
              <a:ext uri="{FF2B5EF4-FFF2-40B4-BE49-F238E27FC236}">
                <a16:creationId xmlns:a16="http://schemas.microsoft.com/office/drawing/2014/main" id="{F0DF14CE-7CED-480B-B17B-5DC702990EEE}"/>
              </a:ext>
            </a:extLst>
          </p:cNvPr>
          <p:cNvSpPr/>
          <p:nvPr/>
        </p:nvSpPr>
        <p:spPr>
          <a:xfrm rot="1315881">
            <a:off x="7647661" y="5681764"/>
            <a:ext cx="4260357" cy="2049401"/>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C0D119"/>
          </a:solidFill>
          <a:ln w="3175">
            <a:miter lim="400000"/>
          </a:ln>
        </p:spPr>
        <p:txBody>
          <a:bodyPr lIns="50800" tIns="50800" rIns="50800" bIns="50800" anchor="ctr"/>
          <a:lstStyle/>
          <a:p>
            <a:pPr lvl="0">
              <a:defRPr sz="3200">
                <a:solidFill>
                  <a:srgbClr val="EAE0BE"/>
                </a:solidFill>
              </a:defRPr>
            </a:pPr>
            <a:endParaRPr/>
          </a:p>
        </p:txBody>
      </p:sp>
      <p:sp>
        <p:nvSpPr>
          <p:cNvPr id="7" name="Shape 19"/>
          <p:cNvSpPr/>
          <p:nvPr/>
        </p:nvSpPr>
        <p:spPr>
          <a:xfrm>
            <a:off x="1092093" y="2425311"/>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36524769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p:nvPr/>
        </p:nvSpPr>
        <p:spPr>
          <a:xfrm>
            <a:off x="2004008" y="2231232"/>
            <a:ext cx="18506868" cy="1080813"/>
          </a:xfrm>
          <a:prstGeom prst="rect">
            <a:avLst/>
          </a:prstGeom>
          <a:ln w="3175">
            <a:miter lim="400000"/>
          </a:ln>
          <a:extLst>
            <a:ext uri="{C572A759-6A51-4108-AA02-DFA0A04FC94B}">
              <ma14:wrappingTextBoxFlag xmlns:ma14="http://schemas.microsoft.com/office/mac/drawingml/2011/main" xmlns=""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smtClean="0">
                <a:solidFill>
                  <a:srgbClr val="C0D119"/>
                </a:solidFill>
                <a:latin typeface="Arial" panose="020B0604020202020204" pitchFamily="34" charset="0"/>
                <a:cs typeface="Arial" panose="020B0604020202020204" pitchFamily="34" charset="0"/>
              </a:rPr>
              <a:t>What is Sustainable Design</a:t>
            </a:r>
            <a:r>
              <a:rPr lang="en-GB" sz="6600" b="1" spc="966" dirty="0" smtClean="0">
                <a:solidFill>
                  <a:srgbClr val="C0D119"/>
                </a:solidFill>
                <a:latin typeface="Ariel"/>
              </a:rPr>
              <a:t>?</a:t>
            </a:r>
            <a:endParaRPr sz="6600" b="1" spc="966" dirty="0">
              <a:solidFill>
                <a:srgbClr val="C0D119"/>
              </a:solidFill>
              <a:latin typeface="Ariel"/>
            </a:endParaRPr>
          </a:p>
        </p:txBody>
      </p:sp>
      <p:sp>
        <p:nvSpPr>
          <p:cNvPr id="14" name="Shape 14"/>
          <p:cNvSpPr/>
          <p:nvPr/>
        </p:nvSpPr>
        <p:spPr>
          <a:xfrm>
            <a:off x="1880915" y="4977049"/>
            <a:ext cx="18358977" cy="4924425"/>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p>
            <a:pPr marL="12700" marR="12700" algn="l"/>
            <a:r>
              <a:rPr lang="en-GB" sz="4400" b="1" dirty="0">
                <a:solidFill>
                  <a:schemeClr val="bg1">
                    <a:lumMod val="50000"/>
                  </a:schemeClr>
                </a:solidFill>
                <a:latin typeface="Arial" panose="020B0604020202020204" pitchFamily="34" charset="0"/>
                <a:cs typeface="Arial" panose="020B0604020202020204" pitchFamily="34" charset="0"/>
              </a:rPr>
              <a:t>S</a:t>
            </a:r>
            <a:r>
              <a:rPr lang="en-GB" sz="4400" b="1" spc="-10" dirty="0">
                <a:solidFill>
                  <a:schemeClr val="bg1">
                    <a:lumMod val="50000"/>
                  </a:schemeClr>
                </a:solidFill>
                <a:latin typeface="Arial" panose="020B0604020202020204" pitchFamily="34" charset="0"/>
                <a:cs typeface="Arial" panose="020B0604020202020204" pitchFamily="34" charset="0"/>
              </a:rPr>
              <a:t>a</a:t>
            </a:r>
            <a:r>
              <a:rPr lang="en-GB" sz="4400" b="1" dirty="0">
                <a:solidFill>
                  <a:schemeClr val="bg1">
                    <a:lumMod val="50000"/>
                  </a:schemeClr>
                </a:solidFill>
                <a:latin typeface="Arial" panose="020B0604020202020204" pitchFamily="34" charset="0"/>
                <a:cs typeface="Arial" panose="020B0604020202020204" pitchFamily="34" charset="0"/>
              </a:rPr>
              <a:t>fe</a:t>
            </a:r>
            <a:r>
              <a:rPr lang="en-GB" sz="4400" b="1" spc="-15" dirty="0">
                <a:solidFill>
                  <a:schemeClr val="bg1">
                    <a:lumMod val="50000"/>
                  </a:schemeClr>
                </a:solidFill>
                <a:latin typeface="Arial" panose="020B0604020202020204" pitchFamily="34" charset="0"/>
                <a:cs typeface="Arial" panose="020B0604020202020204" pitchFamily="34" charset="0"/>
              </a:rPr>
              <a:t> </a:t>
            </a:r>
            <a:r>
              <a:rPr lang="en-GB" sz="4400" b="1" spc="-10" dirty="0">
                <a:solidFill>
                  <a:schemeClr val="bg1">
                    <a:lumMod val="50000"/>
                  </a:schemeClr>
                </a:solidFill>
                <a:latin typeface="Arial" panose="020B0604020202020204" pitchFamily="34" charset="0"/>
                <a:cs typeface="Arial" panose="020B0604020202020204" pitchFamily="34" charset="0"/>
              </a:rPr>
              <a:t>gua</a:t>
            </a:r>
            <a:r>
              <a:rPr lang="en-GB" sz="4400" b="1" dirty="0">
                <a:solidFill>
                  <a:schemeClr val="bg1">
                    <a:lumMod val="50000"/>
                  </a:schemeClr>
                </a:solidFill>
                <a:latin typeface="Arial" panose="020B0604020202020204" pitchFamily="34" charset="0"/>
                <a:cs typeface="Arial" panose="020B0604020202020204" pitchFamily="34" charset="0"/>
              </a:rPr>
              <a:t>r</a:t>
            </a:r>
            <a:r>
              <a:rPr lang="en-GB" sz="4400" b="1" spc="-10" dirty="0">
                <a:solidFill>
                  <a:schemeClr val="bg1">
                    <a:lumMod val="50000"/>
                  </a:schemeClr>
                </a:solidFill>
                <a:latin typeface="Arial" panose="020B0604020202020204" pitchFamily="34" charset="0"/>
                <a:cs typeface="Arial" panose="020B0604020202020204" pitchFamily="34" charset="0"/>
              </a:rPr>
              <a:t>d</a:t>
            </a:r>
            <a:r>
              <a:rPr lang="en-GB" sz="4400" b="1" spc="-5" dirty="0">
                <a:solidFill>
                  <a:schemeClr val="bg1">
                    <a:lumMod val="50000"/>
                  </a:schemeClr>
                </a:solidFill>
                <a:latin typeface="Arial" panose="020B0604020202020204" pitchFamily="34" charset="0"/>
                <a:cs typeface="Arial" panose="020B0604020202020204" pitchFamily="34" charset="0"/>
              </a:rPr>
              <a:t>i</a:t>
            </a:r>
            <a:r>
              <a:rPr lang="en-GB" sz="4400" b="1" spc="-10" dirty="0">
                <a:solidFill>
                  <a:schemeClr val="bg1">
                    <a:lumMod val="50000"/>
                  </a:schemeClr>
                </a:solidFill>
                <a:latin typeface="Arial" panose="020B0604020202020204" pitchFamily="34" charset="0"/>
                <a:cs typeface="Arial" panose="020B0604020202020204" pitchFamily="34" charset="0"/>
              </a:rPr>
              <a:t>n</a:t>
            </a:r>
            <a:r>
              <a:rPr lang="en-GB" sz="4400" b="1" dirty="0">
                <a:solidFill>
                  <a:schemeClr val="bg1">
                    <a:lumMod val="50000"/>
                  </a:schemeClr>
                </a:solidFill>
                <a:latin typeface="Arial" panose="020B0604020202020204" pitchFamily="34" charset="0"/>
                <a:cs typeface="Arial" panose="020B0604020202020204" pitchFamily="34" charset="0"/>
              </a:rPr>
              <a:t>g</a:t>
            </a:r>
            <a:r>
              <a:rPr lang="en-GB" sz="4400" b="1" spc="20" dirty="0">
                <a:solidFill>
                  <a:schemeClr val="bg1">
                    <a:lumMod val="50000"/>
                  </a:schemeClr>
                </a:solidFill>
                <a:latin typeface="Arial" panose="020B0604020202020204" pitchFamily="34" charset="0"/>
                <a:cs typeface="Arial" panose="020B0604020202020204" pitchFamily="34" charset="0"/>
              </a:rPr>
              <a:t> </a:t>
            </a:r>
            <a:r>
              <a:rPr lang="en-GB" sz="4400" b="1" dirty="0">
                <a:solidFill>
                  <a:schemeClr val="bg1">
                    <a:lumMod val="50000"/>
                  </a:schemeClr>
                </a:solidFill>
                <a:latin typeface="Arial" panose="020B0604020202020204" pitchFamily="34" charset="0"/>
                <a:cs typeface="Arial" panose="020B0604020202020204" pitchFamily="34" charset="0"/>
              </a:rPr>
              <a:t>t</a:t>
            </a:r>
            <a:r>
              <a:rPr lang="en-GB" sz="4400" b="1" spc="-10" dirty="0">
                <a:solidFill>
                  <a:schemeClr val="bg1">
                    <a:lumMod val="50000"/>
                  </a:schemeClr>
                </a:solidFill>
                <a:latin typeface="Arial" panose="020B0604020202020204" pitchFamily="34" charset="0"/>
                <a:cs typeface="Arial" panose="020B0604020202020204" pitchFamily="34" charset="0"/>
              </a:rPr>
              <a:t>h</a:t>
            </a:r>
            <a:r>
              <a:rPr lang="en-GB" sz="4400" b="1" dirty="0">
                <a:solidFill>
                  <a:schemeClr val="bg1">
                    <a:lumMod val="50000"/>
                  </a:schemeClr>
                </a:solidFill>
                <a:latin typeface="Arial" panose="020B0604020202020204" pitchFamily="34" charset="0"/>
                <a:cs typeface="Arial" panose="020B0604020202020204" pitchFamily="34" charset="0"/>
              </a:rPr>
              <a:t>e</a:t>
            </a:r>
            <a:r>
              <a:rPr lang="en-GB" sz="4400" b="1" spc="-5" dirty="0">
                <a:solidFill>
                  <a:schemeClr val="bg1">
                    <a:lumMod val="50000"/>
                  </a:schemeClr>
                </a:solidFill>
                <a:latin typeface="Arial" panose="020B0604020202020204" pitchFamily="34" charset="0"/>
                <a:cs typeface="Arial" panose="020B0604020202020204" pitchFamily="34" charset="0"/>
              </a:rPr>
              <a:t> </a:t>
            </a:r>
            <a:r>
              <a:rPr lang="en-GB" sz="4400" b="1" spc="-40" dirty="0">
                <a:solidFill>
                  <a:schemeClr val="bg1">
                    <a:lumMod val="50000"/>
                  </a:schemeClr>
                </a:solidFill>
                <a:latin typeface="Arial" panose="020B0604020202020204" pitchFamily="34" charset="0"/>
                <a:cs typeface="Arial" panose="020B0604020202020204" pitchFamily="34" charset="0"/>
              </a:rPr>
              <a:t>w</a:t>
            </a:r>
            <a:r>
              <a:rPr lang="en-GB" sz="4400" b="1" spc="-10" dirty="0">
                <a:solidFill>
                  <a:schemeClr val="bg1">
                    <a:lumMod val="50000"/>
                  </a:schemeClr>
                </a:solidFill>
                <a:latin typeface="Arial" panose="020B0604020202020204" pitchFamily="34" charset="0"/>
                <a:cs typeface="Arial" panose="020B0604020202020204" pitchFamily="34" charset="0"/>
              </a:rPr>
              <a:t>o</a:t>
            </a:r>
            <a:r>
              <a:rPr lang="en-GB" sz="4400" b="1" dirty="0">
                <a:solidFill>
                  <a:schemeClr val="bg1">
                    <a:lumMod val="50000"/>
                  </a:schemeClr>
                </a:solidFill>
                <a:latin typeface="Arial" panose="020B0604020202020204" pitchFamily="34" charset="0"/>
                <a:cs typeface="Arial" panose="020B0604020202020204" pitchFamily="34" charset="0"/>
              </a:rPr>
              <a:t>r</a:t>
            </a:r>
            <a:r>
              <a:rPr lang="en-GB" sz="4400" b="1" spc="-5" dirty="0">
                <a:solidFill>
                  <a:schemeClr val="bg1">
                    <a:lumMod val="50000"/>
                  </a:schemeClr>
                </a:solidFill>
                <a:latin typeface="Arial" panose="020B0604020202020204" pitchFamily="34" charset="0"/>
                <a:cs typeface="Arial" panose="020B0604020202020204" pitchFamily="34" charset="0"/>
              </a:rPr>
              <a:t>l</a:t>
            </a:r>
            <a:r>
              <a:rPr lang="en-GB" sz="4400" b="1" dirty="0">
                <a:solidFill>
                  <a:schemeClr val="bg1">
                    <a:lumMod val="50000"/>
                  </a:schemeClr>
                </a:solidFill>
                <a:latin typeface="Arial" panose="020B0604020202020204" pitchFamily="34" charset="0"/>
                <a:cs typeface="Arial" panose="020B0604020202020204" pitchFamily="34" charset="0"/>
              </a:rPr>
              <a:t>d</a:t>
            </a:r>
            <a:r>
              <a:rPr lang="en-GB" sz="4400" b="1" spc="45" dirty="0">
                <a:solidFill>
                  <a:schemeClr val="bg1">
                    <a:lumMod val="50000"/>
                  </a:schemeClr>
                </a:solidFill>
                <a:latin typeface="Arial" panose="020B0604020202020204" pitchFamily="34" charset="0"/>
                <a:cs typeface="Arial" panose="020B0604020202020204" pitchFamily="34" charset="0"/>
              </a:rPr>
              <a:t> </a:t>
            </a:r>
            <a:r>
              <a:rPr lang="en-GB" sz="4400" b="1" dirty="0">
                <a:solidFill>
                  <a:schemeClr val="bg1">
                    <a:lumMod val="50000"/>
                  </a:schemeClr>
                </a:solidFill>
                <a:latin typeface="Arial" panose="020B0604020202020204" pitchFamily="34" charset="0"/>
                <a:cs typeface="Arial" panose="020B0604020202020204" pitchFamily="34" charset="0"/>
              </a:rPr>
              <a:t>f</a:t>
            </a:r>
            <a:r>
              <a:rPr lang="en-GB" sz="4400" b="1" spc="-10" dirty="0">
                <a:solidFill>
                  <a:schemeClr val="bg1">
                    <a:lumMod val="50000"/>
                  </a:schemeClr>
                </a:solidFill>
                <a:latin typeface="Arial" panose="020B0604020202020204" pitchFamily="34" charset="0"/>
                <a:cs typeface="Arial" panose="020B0604020202020204" pitchFamily="34" charset="0"/>
              </a:rPr>
              <a:t>o</a:t>
            </a:r>
            <a:r>
              <a:rPr lang="en-GB" sz="4400" b="1" dirty="0">
                <a:solidFill>
                  <a:schemeClr val="bg1">
                    <a:lumMod val="50000"/>
                  </a:schemeClr>
                </a:solidFill>
                <a:latin typeface="Arial" panose="020B0604020202020204" pitchFamily="34" charset="0"/>
                <a:cs typeface="Arial" panose="020B0604020202020204" pitchFamily="34" charset="0"/>
              </a:rPr>
              <a:t>r </a:t>
            </a:r>
            <a:r>
              <a:rPr lang="en-GB" sz="4400" b="1" spc="-10" dirty="0">
                <a:solidFill>
                  <a:schemeClr val="bg1">
                    <a:lumMod val="50000"/>
                  </a:schemeClr>
                </a:solidFill>
                <a:latin typeface="Arial" panose="020B0604020202020204" pitchFamily="34" charset="0"/>
                <a:cs typeface="Arial" panose="020B0604020202020204" pitchFamily="34" charset="0"/>
              </a:rPr>
              <a:t>ou</a:t>
            </a:r>
            <a:r>
              <a:rPr lang="en-GB" sz="4400" b="1" dirty="0">
                <a:solidFill>
                  <a:schemeClr val="bg1">
                    <a:lumMod val="50000"/>
                  </a:schemeClr>
                </a:solidFill>
                <a:latin typeface="Arial" panose="020B0604020202020204" pitchFamily="34" charset="0"/>
                <a:cs typeface="Arial" panose="020B0604020202020204" pitchFamily="34" charset="0"/>
              </a:rPr>
              <a:t>r</a:t>
            </a:r>
            <a:r>
              <a:rPr lang="en-GB" sz="4400" b="1" spc="-10" dirty="0">
                <a:solidFill>
                  <a:schemeClr val="bg1">
                    <a:lumMod val="50000"/>
                  </a:schemeClr>
                </a:solidFill>
                <a:latin typeface="Arial" panose="020B0604020202020204" pitchFamily="34" charset="0"/>
                <a:cs typeface="Arial" panose="020B0604020202020204" pitchFamily="34" charset="0"/>
              </a:rPr>
              <a:t>s</a:t>
            </a:r>
            <a:r>
              <a:rPr lang="en-GB" sz="4400" b="1" dirty="0">
                <a:solidFill>
                  <a:schemeClr val="bg1">
                    <a:lumMod val="50000"/>
                  </a:schemeClr>
                </a:solidFill>
                <a:latin typeface="Arial" panose="020B0604020202020204" pitchFamily="34" charset="0"/>
                <a:cs typeface="Arial" panose="020B0604020202020204" pitchFamily="34" charset="0"/>
              </a:rPr>
              <a:t>e</a:t>
            </a:r>
            <a:r>
              <a:rPr lang="en-GB" sz="4400" b="1" spc="-5" dirty="0">
                <a:solidFill>
                  <a:schemeClr val="bg1">
                    <a:lumMod val="50000"/>
                  </a:schemeClr>
                </a:solidFill>
                <a:latin typeface="Arial" panose="020B0604020202020204" pitchFamily="34" charset="0"/>
                <a:cs typeface="Arial" panose="020B0604020202020204" pitchFamily="34" charset="0"/>
              </a:rPr>
              <a:t>l</a:t>
            </a:r>
            <a:r>
              <a:rPr lang="en-GB" sz="4400" b="1" spc="-10" dirty="0">
                <a:solidFill>
                  <a:schemeClr val="bg1">
                    <a:lumMod val="50000"/>
                  </a:schemeClr>
                </a:solidFill>
                <a:latin typeface="Arial" panose="020B0604020202020204" pitchFamily="34" charset="0"/>
                <a:cs typeface="Arial" panose="020B0604020202020204" pitchFamily="34" charset="0"/>
              </a:rPr>
              <a:t>v</a:t>
            </a:r>
            <a:r>
              <a:rPr lang="en-GB" sz="4400" b="1" dirty="0">
                <a:solidFill>
                  <a:schemeClr val="bg1">
                    <a:lumMod val="50000"/>
                  </a:schemeClr>
                </a:solidFill>
                <a:latin typeface="Arial" panose="020B0604020202020204" pitchFamily="34" charset="0"/>
                <a:cs typeface="Arial" panose="020B0604020202020204" pitchFamily="34" charset="0"/>
              </a:rPr>
              <a:t>es</a:t>
            </a:r>
            <a:r>
              <a:rPr lang="en-GB" sz="4400" b="1" spc="15" dirty="0">
                <a:solidFill>
                  <a:schemeClr val="bg1">
                    <a:lumMod val="50000"/>
                  </a:schemeClr>
                </a:solidFill>
                <a:latin typeface="Arial" panose="020B0604020202020204" pitchFamily="34" charset="0"/>
                <a:cs typeface="Arial" panose="020B0604020202020204" pitchFamily="34" charset="0"/>
              </a:rPr>
              <a:t> </a:t>
            </a:r>
            <a:r>
              <a:rPr lang="en-GB" sz="4400" b="1" spc="-10" dirty="0">
                <a:solidFill>
                  <a:schemeClr val="bg1">
                    <a:lumMod val="50000"/>
                  </a:schemeClr>
                </a:solidFill>
                <a:latin typeface="Arial" panose="020B0604020202020204" pitchFamily="34" charset="0"/>
                <a:cs typeface="Arial" panose="020B0604020202020204" pitchFamily="34" charset="0"/>
              </a:rPr>
              <a:t>an</a:t>
            </a:r>
            <a:r>
              <a:rPr lang="en-GB" sz="4400" b="1" dirty="0">
                <a:solidFill>
                  <a:schemeClr val="bg1">
                    <a:lumMod val="50000"/>
                  </a:schemeClr>
                </a:solidFill>
                <a:latin typeface="Arial" panose="020B0604020202020204" pitchFamily="34" charset="0"/>
                <a:cs typeface="Arial" panose="020B0604020202020204" pitchFamily="34" charset="0"/>
              </a:rPr>
              <a:t>d</a:t>
            </a:r>
            <a:r>
              <a:rPr lang="en-GB" sz="4400" b="1" spc="10" dirty="0">
                <a:solidFill>
                  <a:schemeClr val="bg1">
                    <a:lumMod val="50000"/>
                  </a:schemeClr>
                </a:solidFill>
                <a:latin typeface="Arial" panose="020B0604020202020204" pitchFamily="34" charset="0"/>
                <a:cs typeface="Arial" panose="020B0604020202020204" pitchFamily="34" charset="0"/>
              </a:rPr>
              <a:t> </a:t>
            </a:r>
            <a:r>
              <a:rPr lang="en-GB" sz="4400" b="1" dirty="0">
                <a:solidFill>
                  <a:schemeClr val="bg1">
                    <a:lumMod val="50000"/>
                  </a:schemeClr>
                </a:solidFill>
                <a:latin typeface="Arial" panose="020B0604020202020204" pitchFamily="34" charset="0"/>
                <a:cs typeface="Arial" panose="020B0604020202020204" pitchFamily="34" charset="0"/>
              </a:rPr>
              <a:t>f</a:t>
            </a:r>
            <a:r>
              <a:rPr lang="en-GB" sz="4400" b="1" spc="-10" dirty="0">
                <a:solidFill>
                  <a:schemeClr val="bg1">
                    <a:lumMod val="50000"/>
                  </a:schemeClr>
                </a:solidFill>
                <a:latin typeface="Arial" panose="020B0604020202020204" pitchFamily="34" charset="0"/>
                <a:cs typeface="Arial" panose="020B0604020202020204" pitchFamily="34" charset="0"/>
              </a:rPr>
              <a:t>u</a:t>
            </a:r>
            <a:r>
              <a:rPr lang="en-GB" sz="4400" b="1" dirty="0">
                <a:solidFill>
                  <a:schemeClr val="bg1">
                    <a:lumMod val="50000"/>
                  </a:schemeClr>
                </a:solidFill>
                <a:latin typeface="Arial" panose="020B0604020202020204" pitchFamily="34" charset="0"/>
                <a:cs typeface="Arial" panose="020B0604020202020204" pitchFamily="34" charset="0"/>
              </a:rPr>
              <a:t>t</a:t>
            </a:r>
            <a:r>
              <a:rPr lang="en-GB" sz="4400" b="1" spc="-10" dirty="0">
                <a:solidFill>
                  <a:schemeClr val="bg1">
                    <a:lumMod val="50000"/>
                  </a:schemeClr>
                </a:solidFill>
                <a:latin typeface="Arial" panose="020B0604020202020204" pitchFamily="34" charset="0"/>
                <a:cs typeface="Arial" panose="020B0604020202020204" pitchFamily="34" charset="0"/>
              </a:rPr>
              <a:t>u</a:t>
            </a:r>
            <a:r>
              <a:rPr lang="en-GB" sz="4400" b="1" dirty="0">
                <a:solidFill>
                  <a:schemeClr val="bg1">
                    <a:lumMod val="50000"/>
                  </a:schemeClr>
                </a:solidFill>
                <a:latin typeface="Arial" panose="020B0604020202020204" pitchFamily="34" charset="0"/>
                <a:cs typeface="Arial" panose="020B0604020202020204" pitchFamily="34" charset="0"/>
              </a:rPr>
              <a:t>re </a:t>
            </a:r>
            <a:r>
              <a:rPr lang="en-GB" sz="4400" b="1" spc="-10" dirty="0" smtClean="0">
                <a:solidFill>
                  <a:schemeClr val="bg1">
                    <a:lumMod val="50000"/>
                  </a:schemeClr>
                </a:solidFill>
                <a:latin typeface="Arial" panose="020B0604020202020204" pitchFamily="34" charset="0"/>
                <a:cs typeface="Arial" panose="020B0604020202020204" pitchFamily="34" charset="0"/>
              </a:rPr>
              <a:t>gene</a:t>
            </a:r>
            <a:r>
              <a:rPr lang="en-GB" sz="4400" b="1" dirty="0" smtClean="0">
                <a:solidFill>
                  <a:schemeClr val="bg1">
                    <a:lumMod val="50000"/>
                  </a:schemeClr>
                </a:solidFill>
                <a:latin typeface="Arial" panose="020B0604020202020204" pitchFamily="34" charset="0"/>
                <a:cs typeface="Arial" panose="020B0604020202020204" pitchFamily="34" charset="0"/>
              </a:rPr>
              <a:t>r</a:t>
            </a:r>
            <a:r>
              <a:rPr lang="en-GB" sz="4400" b="1" spc="-10" dirty="0" smtClean="0">
                <a:solidFill>
                  <a:schemeClr val="bg1">
                    <a:lumMod val="50000"/>
                  </a:schemeClr>
                </a:solidFill>
                <a:latin typeface="Arial" panose="020B0604020202020204" pitchFamily="34" charset="0"/>
                <a:cs typeface="Arial" panose="020B0604020202020204" pitchFamily="34" charset="0"/>
              </a:rPr>
              <a:t>a</a:t>
            </a:r>
            <a:r>
              <a:rPr lang="en-GB" sz="4400" b="1" dirty="0" smtClean="0">
                <a:solidFill>
                  <a:schemeClr val="bg1">
                    <a:lumMod val="50000"/>
                  </a:schemeClr>
                </a:solidFill>
                <a:latin typeface="Arial" panose="020B0604020202020204" pitchFamily="34" charset="0"/>
                <a:cs typeface="Arial" panose="020B0604020202020204" pitchFamily="34" charset="0"/>
              </a:rPr>
              <a:t>t</a:t>
            </a:r>
            <a:r>
              <a:rPr lang="en-GB" sz="4400" b="1" spc="-5" dirty="0" smtClean="0">
                <a:solidFill>
                  <a:schemeClr val="bg1">
                    <a:lumMod val="50000"/>
                  </a:schemeClr>
                </a:solidFill>
                <a:latin typeface="Arial" panose="020B0604020202020204" pitchFamily="34" charset="0"/>
                <a:cs typeface="Arial" panose="020B0604020202020204" pitchFamily="34" charset="0"/>
              </a:rPr>
              <a:t>i</a:t>
            </a:r>
            <a:r>
              <a:rPr lang="en-GB" sz="4400" b="1" spc="-10" dirty="0" smtClean="0">
                <a:solidFill>
                  <a:schemeClr val="bg1">
                    <a:lumMod val="50000"/>
                  </a:schemeClr>
                </a:solidFill>
                <a:latin typeface="Arial" panose="020B0604020202020204" pitchFamily="34" charset="0"/>
                <a:cs typeface="Arial" panose="020B0604020202020204" pitchFamily="34" charset="0"/>
              </a:rPr>
              <a:t>ons </a:t>
            </a:r>
            <a:r>
              <a:rPr lang="en-GB" sz="4400" b="1" dirty="0">
                <a:solidFill>
                  <a:schemeClr val="bg1">
                    <a:lumMod val="50000"/>
                  </a:schemeClr>
                </a:solidFill>
                <a:latin typeface="Arial" panose="020B0604020202020204" pitchFamily="34" charset="0"/>
                <a:cs typeface="Arial" panose="020B0604020202020204" pitchFamily="34" charset="0"/>
              </a:rPr>
              <a:t>b</a:t>
            </a:r>
            <a:r>
              <a:rPr lang="en-GB" sz="4400" b="1" dirty="0" smtClean="0">
                <a:solidFill>
                  <a:schemeClr val="bg1">
                    <a:lumMod val="50000"/>
                  </a:schemeClr>
                </a:solidFill>
                <a:latin typeface="Arial" panose="020B0604020202020204" pitchFamily="34" charset="0"/>
                <a:cs typeface="Arial" panose="020B0604020202020204" pitchFamily="34" charset="0"/>
              </a:rPr>
              <a:t>y</a:t>
            </a:r>
            <a:r>
              <a:rPr lang="en-GB" sz="4400" b="1" dirty="0">
                <a:solidFill>
                  <a:schemeClr val="bg1">
                    <a:lumMod val="50000"/>
                  </a:schemeClr>
                </a:solidFill>
                <a:latin typeface="Arial" panose="020B0604020202020204" pitchFamily="34" charset="0"/>
                <a:cs typeface="Arial" panose="020B0604020202020204" pitchFamily="34" charset="0"/>
              </a:rPr>
              <a:t>…</a:t>
            </a:r>
          </a:p>
          <a:p>
            <a:pPr marL="12700" marR="12700" algn="l"/>
            <a:endParaRPr lang="en-GB" sz="4400" dirty="0">
              <a:solidFill>
                <a:schemeClr val="bg1">
                  <a:lumMod val="50000"/>
                </a:schemeClr>
              </a:solidFill>
              <a:latin typeface="Arial" panose="020B0604020202020204" pitchFamily="34" charset="0"/>
              <a:cs typeface="Arial" panose="020B0604020202020204" pitchFamily="34" charset="0"/>
            </a:endParaRPr>
          </a:p>
          <a:p>
            <a:pPr marL="584200" marR="12700" indent="-571500" algn="l">
              <a:buFont typeface="Arial" panose="020B0604020202020204" pitchFamily="34" charset="0"/>
              <a:buChar char="•"/>
            </a:pPr>
            <a:r>
              <a:rPr lang="en-GB" sz="4400" dirty="0">
                <a:solidFill>
                  <a:schemeClr val="bg1">
                    <a:lumMod val="50000"/>
                  </a:schemeClr>
                </a:solidFill>
                <a:latin typeface="Arial" panose="020B0604020202020204" pitchFamily="34" charset="0"/>
                <a:cs typeface="Arial" panose="020B0604020202020204" pitchFamily="34" charset="0"/>
              </a:rPr>
              <a:t>U</a:t>
            </a:r>
            <a:r>
              <a:rPr lang="en-GB" sz="4400" spc="-10" dirty="0" smtClean="0">
                <a:solidFill>
                  <a:schemeClr val="bg1">
                    <a:lumMod val="50000"/>
                  </a:schemeClr>
                </a:solidFill>
                <a:latin typeface="Arial" panose="020B0604020202020204" pitchFamily="34" charset="0"/>
                <a:cs typeface="Arial" panose="020B0604020202020204" pitchFamily="34" charset="0"/>
              </a:rPr>
              <a:t>s</a:t>
            </a:r>
            <a:r>
              <a:rPr lang="en-GB" sz="4400" dirty="0" smtClean="0">
                <a:solidFill>
                  <a:schemeClr val="bg1">
                    <a:lumMod val="50000"/>
                  </a:schemeClr>
                </a:solidFill>
                <a:latin typeface="Arial" panose="020B0604020202020204" pitchFamily="34" charset="0"/>
                <a:cs typeface="Arial" panose="020B0604020202020204" pitchFamily="34" charset="0"/>
              </a:rPr>
              <a:t>i</a:t>
            </a:r>
            <a:r>
              <a:rPr lang="en-GB" sz="4400" spc="-10" dirty="0" smtClean="0">
                <a:solidFill>
                  <a:schemeClr val="bg1">
                    <a:lumMod val="50000"/>
                  </a:schemeClr>
                </a:solidFill>
                <a:latin typeface="Arial" panose="020B0604020202020204" pitchFamily="34" charset="0"/>
                <a:cs typeface="Arial" panose="020B0604020202020204" pitchFamily="34" charset="0"/>
              </a:rPr>
              <a:t>n</a:t>
            </a:r>
            <a:r>
              <a:rPr lang="en-GB" sz="4400" dirty="0" smtClean="0">
                <a:solidFill>
                  <a:schemeClr val="bg1">
                    <a:lumMod val="50000"/>
                  </a:schemeClr>
                </a:solidFill>
                <a:latin typeface="Arial" panose="020B0604020202020204" pitchFamily="34" charset="0"/>
                <a:cs typeface="Arial" panose="020B0604020202020204" pitchFamily="34" charset="0"/>
              </a:rPr>
              <a:t>g</a:t>
            </a:r>
            <a:r>
              <a:rPr lang="en-GB" sz="4400" spc="-5" dirty="0" smtClean="0">
                <a:solidFill>
                  <a:schemeClr val="bg1">
                    <a:lumMod val="50000"/>
                  </a:schemeClr>
                </a:solidFill>
                <a:latin typeface="Arial" panose="020B0604020202020204" pitchFamily="34" charset="0"/>
                <a:cs typeface="Arial" panose="020B0604020202020204" pitchFamily="34" charset="0"/>
              </a:rPr>
              <a:t> </a:t>
            </a:r>
            <a:r>
              <a:rPr lang="en-GB" sz="4400" spc="-10" dirty="0">
                <a:solidFill>
                  <a:schemeClr val="bg1">
                    <a:lumMod val="50000"/>
                  </a:schemeClr>
                </a:solidFill>
                <a:latin typeface="Arial" panose="020B0604020202020204" pitchFamily="34" charset="0"/>
                <a:cs typeface="Arial" panose="020B0604020202020204" pitchFamily="34" charset="0"/>
              </a:rPr>
              <a:t>ene</a:t>
            </a:r>
            <a:r>
              <a:rPr lang="en-GB" sz="4400" dirty="0">
                <a:solidFill>
                  <a:schemeClr val="bg1">
                    <a:lumMod val="50000"/>
                  </a:schemeClr>
                </a:solidFill>
                <a:latin typeface="Arial" panose="020B0604020202020204" pitchFamily="34" charset="0"/>
                <a:cs typeface="Arial" panose="020B0604020202020204" pitchFamily="34" charset="0"/>
              </a:rPr>
              <a:t>r</a:t>
            </a:r>
            <a:r>
              <a:rPr lang="en-GB" sz="4400" spc="-10" dirty="0">
                <a:solidFill>
                  <a:schemeClr val="bg1">
                    <a:lumMod val="50000"/>
                  </a:schemeClr>
                </a:solidFill>
                <a:latin typeface="Arial" panose="020B0604020202020204" pitchFamily="34" charset="0"/>
                <a:cs typeface="Arial" panose="020B0604020202020204" pitchFamily="34" charset="0"/>
              </a:rPr>
              <a:t>g</a:t>
            </a:r>
            <a:r>
              <a:rPr lang="en-GB" sz="4400" dirty="0">
                <a:solidFill>
                  <a:schemeClr val="bg1">
                    <a:lumMod val="50000"/>
                  </a:schemeClr>
                </a:solidFill>
                <a:latin typeface="Arial" panose="020B0604020202020204" pitchFamily="34" charset="0"/>
                <a:cs typeface="Arial" panose="020B0604020202020204" pitchFamily="34" charset="0"/>
              </a:rPr>
              <a:t>y</a:t>
            </a:r>
            <a:r>
              <a:rPr lang="en-GB" sz="4400" spc="15" dirty="0">
                <a:solidFill>
                  <a:schemeClr val="bg1">
                    <a:lumMod val="50000"/>
                  </a:schemeClr>
                </a:solidFill>
                <a:latin typeface="Arial" panose="020B0604020202020204" pitchFamily="34" charset="0"/>
                <a:cs typeface="Arial" panose="020B0604020202020204" pitchFamily="34" charset="0"/>
              </a:rPr>
              <a:t> </a:t>
            </a:r>
            <a:r>
              <a:rPr lang="en-GB" sz="4400" dirty="0">
                <a:solidFill>
                  <a:schemeClr val="bg1">
                    <a:lumMod val="50000"/>
                  </a:schemeClr>
                </a:solidFill>
                <a:latin typeface="Arial" panose="020B0604020202020204" pitchFamily="34" charset="0"/>
                <a:cs typeface="Arial" panose="020B0604020202020204" pitchFamily="34" charset="0"/>
              </a:rPr>
              <a:t>&amp; </a:t>
            </a:r>
            <a:r>
              <a:rPr lang="en-GB" sz="4400" spc="-10" dirty="0">
                <a:solidFill>
                  <a:schemeClr val="bg1">
                    <a:lumMod val="50000"/>
                  </a:schemeClr>
                </a:solidFill>
                <a:latin typeface="Arial" panose="020B0604020202020204" pitchFamily="34" charset="0"/>
                <a:cs typeface="Arial" panose="020B0604020202020204" pitchFamily="34" charset="0"/>
              </a:rPr>
              <a:t>o</a:t>
            </a:r>
            <a:r>
              <a:rPr lang="en-GB" sz="4400" dirty="0">
                <a:solidFill>
                  <a:schemeClr val="bg1">
                    <a:lumMod val="50000"/>
                  </a:schemeClr>
                </a:solidFill>
                <a:latin typeface="Arial" panose="020B0604020202020204" pitchFamily="34" charset="0"/>
                <a:cs typeface="Arial" panose="020B0604020202020204" pitchFamily="34" charset="0"/>
              </a:rPr>
              <a:t>t</a:t>
            </a:r>
            <a:r>
              <a:rPr lang="en-GB" sz="4400" spc="-10" dirty="0">
                <a:solidFill>
                  <a:schemeClr val="bg1">
                    <a:lumMod val="50000"/>
                  </a:schemeClr>
                </a:solidFill>
                <a:latin typeface="Arial" panose="020B0604020202020204" pitchFamily="34" charset="0"/>
                <a:cs typeface="Arial" panose="020B0604020202020204" pitchFamily="34" charset="0"/>
              </a:rPr>
              <a:t>he</a:t>
            </a:r>
            <a:r>
              <a:rPr lang="en-GB" sz="4400" dirty="0">
                <a:solidFill>
                  <a:schemeClr val="bg1">
                    <a:lumMod val="50000"/>
                  </a:schemeClr>
                </a:solidFill>
                <a:latin typeface="Arial" panose="020B0604020202020204" pitchFamily="34" charset="0"/>
                <a:cs typeface="Arial" panose="020B0604020202020204" pitchFamily="34" charset="0"/>
              </a:rPr>
              <a:t>r r</a:t>
            </a:r>
            <a:r>
              <a:rPr lang="en-GB" sz="4400" spc="-10" dirty="0">
                <a:solidFill>
                  <a:schemeClr val="bg1">
                    <a:lumMod val="50000"/>
                  </a:schemeClr>
                </a:solidFill>
                <a:latin typeface="Arial" panose="020B0604020202020204" pitchFamily="34" charset="0"/>
                <a:cs typeface="Arial" panose="020B0604020202020204" pitchFamily="34" charset="0"/>
              </a:rPr>
              <a:t>es</a:t>
            </a:r>
            <a:r>
              <a:rPr lang="en-GB" sz="4400" dirty="0">
                <a:solidFill>
                  <a:schemeClr val="bg1">
                    <a:lumMod val="50000"/>
                  </a:schemeClr>
                </a:solidFill>
                <a:latin typeface="Arial" panose="020B0604020202020204" pitchFamily="34" charset="0"/>
                <a:cs typeface="Arial" panose="020B0604020202020204" pitchFamily="34" charset="0"/>
              </a:rPr>
              <a:t>o</a:t>
            </a:r>
            <a:r>
              <a:rPr lang="en-GB" sz="4400" spc="-10" dirty="0">
                <a:solidFill>
                  <a:schemeClr val="bg1">
                    <a:lumMod val="50000"/>
                  </a:schemeClr>
                </a:solidFill>
                <a:latin typeface="Arial" panose="020B0604020202020204" pitchFamily="34" charset="0"/>
                <a:cs typeface="Arial" panose="020B0604020202020204" pitchFamily="34" charset="0"/>
              </a:rPr>
              <a:t>u</a:t>
            </a:r>
            <a:r>
              <a:rPr lang="en-GB" sz="4400" dirty="0">
                <a:solidFill>
                  <a:schemeClr val="bg1">
                    <a:lumMod val="50000"/>
                  </a:schemeClr>
                </a:solidFill>
                <a:latin typeface="Arial" panose="020B0604020202020204" pitchFamily="34" charset="0"/>
                <a:cs typeface="Arial" panose="020B0604020202020204" pitchFamily="34" charset="0"/>
              </a:rPr>
              <a:t>r</a:t>
            </a:r>
            <a:r>
              <a:rPr lang="en-GB" sz="4400" spc="-10" dirty="0">
                <a:solidFill>
                  <a:schemeClr val="bg1">
                    <a:lumMod val="50000"/>
                  </a:schemeClr>
                </a:solidFill>
                <a:latin typeface="Arial" panose="020B0604020202020204" pitchFamily="34" charset="0"/>
                <a:cs typeface="Arial" panose="020B0604020202020204" pitchFamily="34" charset="0"/>
              </a:rPr>
              <a:t>c</a:t>
            </a:r>
            <a:r>
              <a:rPr lang="en-GB" sz="4400" dirty="0">
                <a:solidFill>
                  <a:schemeClr val="bg1">
                    <a:lumMod val="50000"/>
                  </a:schemeClr>
                </a:solidFill>
                <a:latin typeface="Arial" panose="020B0604020202020204" pitchFamily="34" charset="0"/>
                <a:cs typeface="Arial" panose="020B0604020202020204" pitchFamily="34" charset="0"/>
              </a:rPr>
              <a:t>es</a:t>
            </a:r>
            <a:r>
              <a:rPr lang="en-GB" sz="4400" spc="15" dirty="0">
                <a:solidFill>
                  <a:schemeClr val="bg1">
                    <a:lumMod val="50000"/>
                  </a:schemeClr>
                </a:solidFill>
                <a:latin typeface="Arial" panose="020B0604020202020204" pitchFamily="34" charset="0"/>
                <a:cs typeface="Arial" panose="020B0604020202020204" pitchFamily="34" charset="0"/>
              </a:rPr>
              <a:t> </a:t>
            </a:r>
            <a:r>
              <a:rPr lang="en-GB" sz="4400" spc="-5" dirty="0">
                <a:solidFill>
                  <a:schemeClr val="bg1">
                    <a:lumMod val="50000"/>
                  </a:schemeClr>
                </a:solidFill>
                <a:latin typeface="Arial" panose="020B0604020202020204" pitchFamily="34" charset="0"/>
                <a:cs typeface="Arial" panose="020B0604020202020204" pitchFamily="34" charset="0"/>
              </a:rPr>
              <a:t>i</a:t>
            </a:r>
            <a:r>
              <a:rPr lang="en-GB" sz="4400" dirty="0">
                <a:solidFill>
                  <a:schemeClr val="bg1">
                    <a:lumMod val="50000"/>
                  </a:schemeClr>
                </a:solidFill>
                <a:latin typeface="Arial" panose="020B0604020202020204" pitchFamily="34" charset="0"/>
                <a:cs typeface="Arial" panose="020B0604020202020204" pitchFamily="34" charset="0"/>
              </a:rPr>
              <a:t>n</a:t>
            </a:r>
            <a:r>
              <a:rPr lang="en-GB" sz="4400" spc="-5" dirty="0">
                <a:solidFill>
                  <a:schemeClr val="bg1">
                    <a:lumMod val="50000"/>
                  </a:schemeClr>
                </a:solidFill>
                <a:latin typeface="Arial" panose="020B0604020202020204" pitchFamily="34" charset="0"/>
                <a:cs typeface="Arial" panose="020B0604020202020204" pitchFamily="34" charset="0"/>
              </a:rPr>
              <a:t> </a:t>
            </a:r>
            <a:r>
              <a:rPr lang="en-GB" sz="4400" dirty="0">
                <a:solidFill>
                  <a:schemeClr val="bg1">
                    <a:lumMod val="50000"/>
                  </a:schemeClr>
                </a:solidFill>
                <a:latin typeface="Arial" panose="020B0604020202020204" pitchFamily="34" charset="0"/>
                <a:cs typeface="Arial" panose="020B0604020202020204" pitchFamily="34" charset="0"/>
              </a:rPr>
              <a:t>a</a:t>
            </a:r>
            <a:r>
              <a:rPr lang="en-GB" sz="4400" spc="-5" dirty="0">
                <a:solidFill>
                  <a:schemeClr val="bg1">
                    <a:lumMod val="50000"/>
                  </a:schemeClr>
                </a:solidFill>
                <a:latin typeface="Arial" panose="020B0604020202020204" pitchFamily="34" charset="0"/>
                <a:cs typeface="Arial" panose="020B0604020202020204" pitchFamily="34" charset="0"/>
              </a:rPr>
              <a:t> </a:t>
            </a:r>
            <a:r>
              <a:rPr lang="en-GB" sz="4400" spc="-40" dirty="0">
                <a:solidFill>
                  <a:schemeClr val="bg1">
                    <a:lumMod val="50000"/>
                  </a:schemeClr>
                </a:solidFill>
                <a:latin typeface="Arial" panose="020B0604020202020204" pitchFamily="34" charset="0"/>
                <a:cs typeface="Arial" panose="020B0604020202020204" pitchFamily="34" charset="0"/>
              </a:rPr>
              <a:t>w</a:t>
            </a:r>
            <a:r>
              <a:rPr lang="en-GB" sz="4400" spc="5" dirty="0">
                <a:solidFill>
                  <a:schemeClr val="bg1">
                    <a:lumMod val="50000"/>
                  </a:schemeClr>
                </a:solidFill>
                <a:latin typeface="Arial" panose="020B0604020202020204" pitchFamily="34" charset="0"/>
                <a:cs typeface="Arial" panose="020B0604020202020204" pitchFamily="34" charset="0"/>
              </a:rPr>
              <a:t>a</a:t>
            </a:r>
            <a:r>
              <a:rPr lang="en-GB" sz="4400" dirty="0">
                <a:solidFill>
                  <a:schemeClr val="bg1">
                    <a:lumMod val="50000"/>
                  </a:schemeClr>
                </a:solidFill>
                <a:latin typeface="Arial" panose="020B0604020202020204" pitchFamily="34" charset="0"/>
                <a:cs typeface="Arial" panose="020B0604020202020204" pitchFamily="34" charset="0"/>
              </a:rPr>
              <a:t>y</a:t>
            </a:r>
            <a:r>
              <a:rPr lang="en-GB" sz="4400" spc="35" dirty="0">
                <a:solidFill>
                  <a:schemeClr val="bg1">
                    <a:lumMod val="50000"/>
                  </a:schemeClr>
                </a:solidFill>
                <a:latin typeface="Arial" panose="020B0604020202020204" pitchFamily="34" charset="0"/>
                <a:cs typeface="Arial" panose="020B0604020202020204" pitchFamily="34" charset="0"/>
              </a:rPr>
              <a:t> </a:t>
            </a:r>
            <a:r>
              <a:rPr lang="en-GB" sz="4400" dirty="0">
                <a:solidFill>
                  <a:schemeClr val="bg1">
                    <a:lumMod val="50000"/>
                  </a:schemeClr>
                </a:solidFill>
                <a:latin typeface="Arial" panose="020B0604020202020204" pitchFamily="34" charset="0"/>
                <a:cs typeface="Arial" panose="020B0604020202020204" pitchFamily="34" charset="0"/>
              </a:rPr>
              <a:t>t</a:t>
            </a:r>
            <a:r>
              <a:rPr lang="en-GB" sz="4400" spc="-10" dirty="0">
                <a:solidFill>
                  <a:schemeClr val="bg1">
                    <a:lumMod val="50000"/>
                  </a:schemeClr>
                </a:solidFill>
                <a:latin typeface="Arial" panose="020B0604020202020204" pitchFamily="34" charset="0"/>
                <a:cs typeface="Arial" panose="020B0604020202020204" pitchFamily="34" charset="0"/>
              </a:rPr>
              <a:t>hat </a:t>
            </a:r>
            <a:r>
              <a:rPr lang="en-GB" sz="4400" dirty="0">
                <a:solidFill>
                  <a:schemeClr val="bg1">
                    <a:lumMod val="50000"/>
                  </a:schemeClr>
                </a:solidFill>
                <a:latin typeface="Arial" panose="020B0604020202020204" pitchFamily="34" charset="0"/>
                <a:cs typeface="Arial" panose="020B0604020202020204" pitchFamily="34" charset="0"/>
              </a:rPr>
              <a:t>m</a:t>
            </a:r>
            <a:r>
              <a:rPr lang="en-GB" sz="4400" spc="-5" dirty="0">
                <a:solidFill>
                  <a:schemeClr val="bg1">
                    <a:lumMod val="50000"/>
                  </a:schemeClr>
                </a:solidFill>
                <a:latin typeface="Arial" panose="020B0604020202020204" pitchFamily="34" charset="0"/>
                <a:cs typeface="Arial" panose="020B0604020202020204" pitchFamily="34" charset="0"/>
              </a:rPr>
              <a:t>i</a:t>
            </a:r>
            <a:r>
              <a:rPr lang="en-GB" sz="4400" spc="-10" dirty="0">
                <a:solidFill>
                  <a:schemeClr val="bg1">
                    <a:lumMod val="50000"/>
                  </a:schemeClr>
                </a:solidFill>
                <a:latin typeface="Arial" panose="020B0604020202020204" pitchFamily="34" charset="0"/>
                <a:cs typeface="Arial" panose="020B0604020202020204" pitchFamily="34" charset="0"/>
              </a:rPr>
              <a:t>n</a:t>
            </a:r>
            <a:r>
              <a:rPr lang="en-GB" sz="4400" spc="-5" dirty="0">
                <a:solidFill>
                  <a:schemeClr val="bg1">
                    <a:lumMod val="50000"/>
                  </a:schemeClr>
                </a:solidFill>
                <a:latin typeface="Arial" panose="020B0604020202020204" pitchFamily="34" charset="0"/>
                <a:cs typeface="Arial" panose="020B0604020202020204" pitchFamily="34" charset="0"/>
              </a:rPr>
              <a:t>i</a:t>
            </a:r>
            <a:r>
              <a:rPr lang="en-GB" sz="4400" dirty="0">
                <a:solidFill>
                  <a:schemeClr val="bg1">
                    <a:lumMod val="50000"/>
                  </a:schemeClr>
                </a:solidFill>
                <a:latin typeface="Arial" panose="020B0604020202020204" pitchFamily="34" charset="0"/>
                <a:cs typeface="Arial" panose="020B0604020202020204" pitchFamily="34" charset="0"/>
              </a:rPr>
              <a:t>m</a:t>
            </a:r>
            <a:r>
              <a:rPr lang="en-GB" sz="4400" spc="-5" dirty="0">
                <a:solidFill>
                  <a:schemeClr val="bg1">
                    <a:lumMod val="50000"/>
                  </a:schemeClr>
                </a:solidFill>
                <a:latin typeface="Arial" panose="020B0604020202020204" pitchFamily="34" charset="0"/>
                <a:cs typeface="Arial" panose="020B0604020202020204" pitchFamily="34" charset="0"/>
              </a:rPr>
              <a:t>i</a:t>
            </a:r>
            <a:r>
              <a:rPr lang="en-GB" sz="4400" spc="-10" dirty="0">
                <a:solidFill>
                  <a:schemeClr val="bg1">
                    <a:lumMod val="50000"/>
                  </a:schemeClr>
                </a:solidFill>
                <a:latin typeface="Arial" panose="020B0604020202020204" pitchFamily="34" charset="0"/>
                <a:cs typeface="Arial" panose="020B0604020202020204" pitchFamily="34" charset="0"/>
              </a:rPr>
              <a:t>s</a:t>
            </a:r>
            <a:r>
              <a:rPr lang="en-GB" sz="4400" dirty="0">
                <a:solidFill>
                  <a:schemeClr val="bg1">
                    <a:lumMod val="50000"/>
                  </a:schemeClr>
                </a:solidFill>
                <a:latin typeface="Arial" panose="020B0604020202020204" pitchFamily="34" charset="0"/>
                <a:cs typeface="Arial" panose="020B0604020202020204" pitchFamily="34" charset="0"/>
              </a:rPr>
              <a:t>es t</a:t>
            </a:r>
            <a:r>
              <a:rPr lang="en-GB" sz="4400" spc="-10" dirty="0">
                <a:solidFill>
                  <a:schemeClr val="bg1">
                    <a:lumMod val="50000"/>
                  </a:schemeClr>
                </a:solidFill>
                <a:latin typeface="Arial" panose="020B0604020202020204" pitchFamily="34" charset="0"/>
                <a:cs typeface="Arial" panose="020B0604020202020204" pitchFamily="34" charset="0"/>
              </a:rPr>
              <a:t>he</a:t>
            </a:r>
            <a:r>
              <a:rPr lang="en-GB" sz="4400" spc="-5" dirty="0">
                <a:solidFill>
                  <a:schemeClr val="bg1">
                    <a:lumMod val="50000"/>
                  </a:schemeClr>
                </a:solidFill>
                <a:latin typeface="Arial" panose="020B0604020202020204" pitchFamily="34" charset="0"/>
                <a:cs typeface="Arial" panose="020B0604020202020204" pitchFamily="34" charset="0"/>
              </a:rPr>
              <a:t>i</a:t>
            </a:r>
            <a:r>
              <a:rPr lang="en-GB" sz="4400" dirty="0">
                <a:solidFill>
                  <a:schemeClr val="bg1">
                    <a:lumMod val="50000"/>
                  </a:schemeClr>
                </a:solidFill>
                <a:latin typeface="Arial" panose="020B0604020202020204" pitchFamily="34" charset="0"/>
                <a:cs typeface="Arial" panose="020B0604020202020204" pitchFamily="34" charset="0"/>
              </a:rPr>
              <a:t>r</a:t>
            </a:r>
            <a:r>
              <a:rPr lang="en-GB" sz="4400" spc="15" dirty="0">
                <a:solidFill>
                  <a:schemeClr val="bg1">
                    <a:lumMod val="50000"/>
                  </a:schemeClr>
                </a:solidFill>
                <a:latin typeface="Arial" panose="020B0604020202020204" pitchFamily="34" charset="0"/>
                <a:cs typeface="Arial" panose="020B0604020202020204" pitchFamily="34" charset="0"/>
              </a:rPr>
              <a:t> </a:t>
            </a:r>
            <a:r>
              <a:rPr lang="en-GB" sz="4400" spc="-10" dirty="0">
                <a:solidFill>
                  <a:schemeClr val="bg1">
                    <a:lumMod val="50000"/>
                  </a:schemeClr>
                </a:solidFill>
                <a:latin typeface="Arial" panose="020B0604020202020204" pitchFamily="34" charset="0"/>
                <a:cs typeface="Arial" panose="020B0604020202020204" pitchFamily="34" charset="0"/>
              </a:rPr>
              <a:t>dep</a:t>
            </a:r>
            <a:r>
              <a:rPr lang="en-GB" sz="4400" spc="-5" dirty="0">
                <a:solidFill>
                  <a:schemeClr val="bg1">
                    <a:lumMod val="50000"/>
                  </a:schemeClr>
                </a:solidFill>
                <a:latin typeface="Arial" panose="020B0604020202020204" pitchFamily="34" charset="0"/>
                <a:cs typeface="Arial" panose="020B0604020202020204" pitchFamily="34" charset="0"/>
              </a:rPr>
              <a:t>l</a:t>
            </a:r>
            <a:r>
              <a:rPr lang="en-GB" sz="4400" spc="-10" dirty="0">
                <a:solidFill>
                  <a:schemeClr val="bg1">
                    <a:lumMod val="50000"/>
                  </a:schemeClr>
                </a:solidFill>
                <a:latin typeface="Arial" panose="020B0604020202020204" pitchFamily="34" charset="0"/>
                <a:cs typeface="Arial" panose="020B0604020202020204" pitchFamily="34" charset="0"/>
              </a:rPr>
              <a:t>e</a:t>
            </a:r>
            <a:r>
              <a:rPr lang="en-GB" sz="4400" dirty="0">
                <a:solidFill>
                  <a:schemeClr val="bg1">
                    <a:lumMod val="50000"/>
                  </a:schemeClr>
                </a:solidFill>
                <a:latin typeface="Arial" panose="020B0604020202020204" pitchFamily="34" charset="0"/>
                <a:cs typeface="Arial" panose="020B0604020202020204" pitchFamily="34" charset="0"/>
              </a:rPr>
              <a:t>t</a:t>
            </a:r>
            <a:r>
              <a:rPr lang="en-GB" sz="4400" spc="-5" dirty="0">
                <a:solidFill>
                  <a:schemeClr val="bg1">
                    <a:lumMod val="50000"/>
                  </a:schemeClr>
                </a:solidFill>
                <a:latin typeface="Arial" panose="020B0604020202020204" pitchFamily="34" charset="0"/>
                <a:cs typeface="Arial" panose="020B0604020202020204" pitchFamily="34" charset="0"/>
              </a:rPr>
              <a:t>i</a:t>
            </a:r>
            <a:r>
              <a:rPr lang="en-GB" sz="4400" spc="-10" dirty="0">
                <a:solidFill>
                  <a:schemeClr val="bg1">
                    <a:lumMod val="50000"/>
                  </a:schemeClr>
                </a:solidFill>
                <a:latin typeface="Arial" panose="020B0604020202020204" pitchFamily="34" charset="0"/>
                <a:cs typeface="Arial" panose="020B0604020202020204" pitchFamily="34" charset="0"/>
              </a:rPr>
              <a:t>on.</a:t>
            </a:r>
            <a:endParaRPr lang="en-GB" sz="4400" dirty="0">
              <a:solidFill>
                <a:schemeClr val="bg1">
                  <a:lumMod val="50000"/>
                </a:schemeClr>
              </a:solidFill>
              <a:latin typeface="Arial" panose="020B0604020202020204" pitchFamily="34" charset="0"/>
              <a:cs typeface="Arial" panose="020B0604020202020204" pitchFamily="34" charset="0"/>
            </a:endParaRPr>
          </a:p>
          <a:p>
            <a:pPr marL="584200" marR="12700" indent="-571500" algn="l">
              <a:lnSpc>
                <a:spcPct val="100000"/>
              </a:lnSpc>
              <a:buFont typeface="Arial" panose="020B0604020202020204" pitchFamily="34" charset="0"/>
              <a:buChar char="•"/>
            </a:pPr>
            <a:endParaRPr lang="en-GB" sz="4400" dirty="0">
              <a:solidFill>
                <a:schemeClr val="bg1">
                  <a:lumMod val="50000"/>
                </a:schemeClr>
              </a:solidFill>
              <a:latin typeface="Arial" panose="020B0604020202020204" pitchFamily="34" charset="0"/>
              <a:cs typeface="Arial" panose="020B0604020202020204" pitchFamily="34" charset="0"/>
            </a:endParaRPr>
          </a:p>
          <a:p>
            <a:pPr marL="584200" marR="12700" indent="-571500" algn="l">
              <a:buFont typeface="Arial" panose="020B0604020202020204" pitchFamily="34" charset="0"/>
              <a:buChar char="•"/>
            </a:pPr>
            <a:r>
              <a:rPr lang="en-GB" sz="4400" dirty="0">
                <a:solidFill>
                  <a:schemeClr val="bg1">
                    <a:lumMod val="50000"/>
                  </a:schemeClr>
                </a:solidFill>
                <a:latin typeface="Arial" panose="020B0604020202020204" pitchFamily="34" charset="0"/>
                <a:cs typeface="Arial" panose="020B0604020202020204" pitchFamily="34" charset="0"/>
              </a:rPr>
              <a:t>S</a:t>
            </a:r>
            <a:r>
              <a:rPr lang="en-GB" sz="4400" spc="-10" dirty="0">
                <a:solidFill>
                  <a:schemeClr val="bg1">
                    <a:lumMod val="50000"/>
                  </a:schemeClr>
                </a:solidFill>
                <a:latin typeface="Arial" panose="020B0604020202020204" pitchFamily="34" charset="0"/>
                <a:cs typeface="Arial" panose="020B0604020202020204" pitchFamily="34" charset="0"/>
              </a:rPr>
              <a:t>ucc</a:t>
            </a:r>
            <a:r>
              <a:rPr lang="en-GB" sz="4400" spc="5" dirty="0">
                <a:solidFill>
                  <a:schemeClr val="bg1">
                    <a:lumMod val="50000"/>
                  </a:schemeClr>
                </a:solidFill>
                <a:latin typeface="Arial" panose="020B0604020202020204" pitchFamily="34" charset="0"/>
                <a:cs typeface="Arial" panose="020B0604020202020204" pitchFamily="34" charset="0"/>
              </a:rPr>
              <a:t>e</a:t>
            </a:r>
            <a:r>
              <a:rPr lang="en-GB" sz="4400" spc="-10" dirty="0">
                <a:solidFill>
                  <a:schemeClr val="bg1">
                    <a:lumMod val="50000"/>
                  </a:schemeClr>
                </a:solidFill>
                <a:latin typeface="Arial" panose="020B0604020202020204" pitchFamily="34" charset="0"/>
                <a:cs typeface="Arial" panose="020B0604020202020204" pitchFamily="34" charset="0"/>
              </a:rPr>
              <a:t>ss</a:t>
            </a:r>
            <a:r>
              <a:rPr lang="en-GB" sz="4400" spc="10" dirty="0">
                <a:solidFill>
                  <a:schemeClr val="bg1">
                    <a:lumMod val="50000"/>
                  </a:schemeClr>
                </a:solidFill>
                <a:latin typeface="Arial" panose="020B0604020202020204" pitchFamily="34" charset="0"/>
                <a:cs typeface="Arial" panose="020B0604020202020204" pitchFamily="34" charset="0"/>
              </a:rPr>
              <a:t>f</a:t>
            </a:r>
            <a:r>
              <a:rPr lang="en-GB" sz="4400" spc="-10" dirty="0">
                <a:solidFill>
                  <a:schemeClr val="bg1">
                    <a:lumMod val="50000"/>
                  </a:schemeClr>
                </a:solidFill>
                <a:latin typeface="Arial" panose="020B0604020202020204" pitchFamily="34" charset="0"/>
                <a:cs typeface="Arial" panose="020B0604020202020204" pitchFamily="34" charset="0"/>
              </a:rPr>
              <a:t>u</a:t>
            </a:r>
            <a:r>
              <a:rPr lang="en-GB" sz="4400" dirty="0">
                <a:solidFill>
                  <a:schemeClr val="bg1">
                    <a:lumMod val="50000"/>
                  </a:schemeClr>
                </a:solidFill>
                <a:latin typeface="Arial" panose="020B0604020202020204" pitchFamily="34" charset="0"/>
                <a:cs typeface="Arial" panose="020B0604020202020204" pitchFamily="34" charset="0"/>
              </a:rPr>
              <a:t>l </a:t>
            </a:r>
            <a:r>
              <a:rPr lang="en-GB" sz="4400" spc="-10" dirty="0">
                <a:solidFill>
                  <a:schemeClr val="bg1">
                    <a:lumMod val="50000"/>
                  </a:schemeClr>
                </a:solidFill>
                <a:latin typeface="Arial" panose="020B0604020202020204" pitchFamily="34" charset="0"/>
                <a:cs typeface="Arial" panose="020B0604020202020204" pitchFamily="34" charset="0"/>
              </a:rPr>
              <a:t>s</a:t>
            </a:r>
            <a:r>
              <a:rPr lang="en-GB" sz="4400" dirty="0">
                <a:solidFill>
                  <a:schemeClr val="bg1">
                    <a:lumMod val="50000"/>
                  </a:schemeClr>
                </a:solidFill>
                <a:latin typeface="Arial" panose="020B0604020202020204" pitchFamily="34" charset="0"/>
                <a:cs typeface="Arial" panose="020B0604020202020204" pitchFamily="34" charset="0"/>
              </a:rPr>
              <a:t>u</a:t>
            </a:r>
            <a:r>
              <a:rPr lang="en-GB" sz="4400" spc="-10" dirty="0">
                <a:solidFill>
                  <a:schemeClr val="bg1">
                    <a:lumMod val="50000"/>
                  </a:schemeClr>
                </a:solidFill>
                <a:latin typeface="Arial" panose="020B0604020202020204" pitchFamily="34" charset="0"/>
                <a:cs typeface="Arial" panose="020B0604020202020204" pitchFamily="34" charset="0"/>
              </a:rPr>
              <a:t>s</a:t>
            </a:r>
            <a:r>
              <a:rPr lang="en-GB" sz="4400" spc="5" dirty="0">
                <a:solidFill>
                  <a:schemeClr val="bg1">
                    <a:lumMod val="50000"/>
                  </a:schemeClr>
                </a:solidFill>
                <a:latin typeface="Arial" panose="020B0604020202020204" pitchFamily="34" charset="0"/>
                <a:cs typeface="Arial" panose="020B0604020202020204" pitchFamily="34" charset="0"/>
              </a:rPr>
              <a:t>t</a:t>
            </a:r>
            <a:r>
              <a:rPr lang="en-GB" sz="4400" spc="-10" dirty="0">
                <a:solidFill>
                  <a:schemeClr val="bg1">
                    <a:lumMod val="50000"/>
                  </a:schemeClr>
                </a:solidFill>
                <a:latin typeface="Arial" panose="020B0604020202020204" pitchFamily="34" charset="0"/>
                <a:cs typeface="Arial" panose="020B0604020202020204" pitchFamily="34" charset="0"/>
              </a:rPr>
              <a:t>a</a:t>
            </a:r>
            <a:r>
              <a:rPr lang="en-GB" sz="4400" spc="-5" dirty="0">
                <a:solidFill>
                  <a:schemeClr val="bg1">
                    <a:lumMod val="50000"/>
                  </a:schemeClr>
                </a:solidFill>
                <a:latin typeface="Arial" panose="020B0604020202020204" pitchFamily="34" charset="0"/>
                <a:cs typeface="Arial" panose="020B0604020202020204" pitchFamily="34" charset="0"/>
              </a:rPr>
              <a:t>i</a:t>
            </a:r>
            <a:r>
              <a:rPr lang="en-GB" sz="4400" spc="-10" dirty="0">
                <a:solidFill>
                  <a:schemeClr val="bg1">
                    <a:lumMod val="50000"/>
                  </a:schemeClr>
                </a:solidFill>
                <a:latin typeface="Arial" panose="020B0604020202020204" pitchFamily="34" charset="0"/>
                <a:cs typeface="Arial" panose="020B0604020202020204" pitchFamily="34" charset="0"/>
              </a:rPr>
              <a:t>nab</a:t>
            </a:r>
            <a:r>
              <a:rPr lang="en-GB" sz="4400" spc="-5" dirty="0">
                <a:solidFill>
                  <a:schemeClr val="bg1">
                    <a:lumMod val="50000"/>
                  </a:schemeClr>
                </a:solidFill>
                <a:latin typeface="Arial" panose="020B0604020202020204" pitchFamily="34" charset="0"/>
                <a:cs typeface="Arial" panose="020B0604020202020204" pitchFamily="34" charset="0"/>
              </a:rPr>
              <a:t>l</a:t>
            </a:r>
            <a:r>
              <a:rPr lang="en-GB" sz="4400" dirty="0">
                <a:solidFill>
                  <a:schemeClr val="bg1">
                    <a:lumMod val="50000"/>
                  </a:schemeClr>
                </a:solidFill>
                <a:latin typeface="Arial" panose="020B0604020202020204" pitchFamily="34" charset="0"/>
                <a:cs typeface="Arial" panose="020B0604020202020204" pitchFamily="34" charset="0"/>
              </a:rPr>
              <a:t>e</a:t>
            </a:r>
            <a:r>
              <a:rPr lang="en-GB" sz="4400" spc="20" dirty="0">
                <a:solidFill>
                  <a:schemeClr val="bg1">
                    <a:lumMod val="50000"/>
                  </a:schemeClr>
                </a:solidFill>
                <a:latin typeface="Arial" panose="020B0604020202020204" pitchFamily="34" charset="0"/>
                <a:cs typeface="Arial" panose="020B0604020202020204" pitchFamily="34" charset="0"/>
              </a:rPr>
              <a:t> </a:t>
            </a:r>
            <a:r>
              <a:rPr lang="en-GB" sz="4400" spc="-10" dirty="0">
                <a:solidFill>
                  <a:schemeClr val="bg1">
                    <a:lumMod val="50000"/>
                  </a:schemeClr>
                </a:solidFill>
                <a:latin typeface="Arial" panose="020B0604020202020204" pitchFamily="34" charset="0"/>
                <a:cs typeface="Arial" panose="020B0604020202020204" pitchFamily="34" charset="0"/>
              </a:rPr>
              <a:t>des</a:t>
            </a:r>
            <a:r>
              <a:rPr lang="en-GB" sz="4400" dirty="0">
                <a:solidFill>
                  <a:schemeClr val="bg1">
                    <a:lumMod val="50000"/>
                  </a:schemeClr>
                </a:solidFill>
                <a:latin typeface="Arial" panose="020B0604020202020204" pitchFamily="34" charset="0"/>
                <a:cs typeface="Arial" panose="020B0604020202020204" pitchFamily="34" charset="0"/>
              </a:rPr>
              <a:t>i</a:t>
            </a:r>
            <a:r>
              <a:rPr lang="en-GB" sz="4400" spc="-10" dirty="0">
                <a:solidFill>
                  <a:schemeClr val="bg1">
                    <a:lumMod val="50000"/>
                  </a:schemeClr>
                </a:solidFill>
                <a:latin typeface="Arial" panose="020B0604020202020204" pitchFamily="34" charset="0"/>
                <a:cs typeface="Arial" panose="020B0604020202020204" pitchFamily="34" charset="0"/>
              </a:rPr>
              <a:t>g</a:t>
            </a:r>
            <a:r>
              <a:rPr lang="en-GB" sz="4400" dirty="0">
                <a:solidFill>
                  <a:schemeClr val="bg1">
                    <a:lumMod val="50000"/>
                  </a:schemeClr>
                </a:solidFill>
                <a:latin typeface="Arial" panose="020B0604020202020204" pitchFamily="34" charset="0"/>
                <a:cs typeface="Arial" panose="020B0604020202020204" pitchFamily="34" charset="0"/>
              </a:rPr>
              <a:t>n</a:t>
            </a:r>
            <a:r>
              <a:rPr lang="en-GB" sz="4400" spc="10" dirty="0">
                <a:solidFill>
                  <a:schemeClr val="bg1">
                    <a:lumMod val="50000"/>
                  </a:schemeClr>
                </a:solidFill>
                <a:latin typeface="Arial" panose="020B0604020202020204" pitchFamily="34" charset="0"/>
                <a:cs typeface="Arial" panose="020B0604020202020204" pitchFamily="34" charset="0"/>
              </a:rPr>
              <a:t> </a:t>
            </a:r>
            <a:r>
              <a:rPr lang="en-GB" sz="4400" dirty="0">
                <a:solidFill>
                  <a:schemeClr val="bg1">
                    <a:lumMod val="50000"/>
                  </a:schemeClr>
                </a:solidFill>
                <a:latin typeface="Arial" panose="020B0604020202020204" pitchFamily="34" charset="0"/>
                <a:cs typeface="Arial" panose="020B0604020202020204" pitchFamily="34" charset="0"/>
              </a:rPr>
              <a:t>r</a:t>
            </a:r>
            <a:r>
              <a:rPr lang="en-GB" sz="4400" spc="-10" dirty="0">
                <a:solidFill>
                  <a:schemeClr val="bg1">
                    <a:lumMod val="50000"/>
                  </a:schemeClr>
                </a:solidFill>
                <a:latin typeface="Arial" panose="020B0604020202020204" pitchFamily="34" charset="0"/>
                <a:cs typeface="Arial" panose="020B0604020202020204" pitchFamily="34" charset="0"/>
              </a:rPr>
              <a:t>educ</a:t>
            </a:r>
            <a:r>
              <a:rPr lang="en-GB" sz="4400" dirty="0">
                <a:solidFill>
                  <a:schemeClr val="bg1">
                    <a:lumMod val="50000"/>
                  </a:schemeClr>
                </a:solidFill>
                <a:latin typeface="Arial" panose="020B0604020202020204" pitchFamily="34" charset="0"/>
                <a:cs typeface="Arial" panose="020B0604020202020204" pitchFamily="34" charset="0"/>
              </a:rPr>
              <a:t>es</a:t>
            </a:r>
            <a:r>
              <a:rPr lang="en-GB" sz="4400" spc="15" dirty="0">
                <a:solidFill>
                  <a:schemeClr val="bg1">
                    <a:lumMod val="50000"/>
                  </a:schemeClr>
                </a:solidFill>
                <a:latin typeface="Arial" panose="020B0604020202020204" pitchFamily="34" charset="0"/>
                <a:cs typeface="Arial" panose="020B0604020202020204" pitchFamily="34" charset="0"/>
              </a:rPr>
              <a:t> </a:t>
            </a:r>
            <a:r>
              <a:rPr lang="en-GB" sz="4400" dirty="0">
                <a:solidFill>
                  <a:schemeClr val="bg1">
                    <a:lumMod val="50000"/>
                  </a:schemeClr>
                </a:solidFill>
                <a:latin typeface="Arial" panose="020B0604020202020204" pitchFamily="34" charset="0"/>
                <a:cs typeface="Arial" panose="020B0604020202020204" pitchFamily="34" charset="0"/>
              </a:rPr>
              <a:t>t</a:t>
            </a:r>
            <a:r>
              <a:rPr lang="en-GB" sz="4400" spc="-10" dirty="0">
                <a:solidFill>
                  <a:schemeClr val="bg1">
                    <a:lumMod val="50000"/>
                  </a:schemeClr>
                </a:solidFill>
                <a:latin typeface="Arial" panose="020B0604020202020204" pitchFamily="34" charset="0"/>
                <a:cs typeface="Arial" panose="020B0604020202020204" pitchFamily="34" charset="0"/>
              </a:rPr>
              <a:t>he env</a:t>
            </a:r>
            <a:r>
              <a:rPr lang="en-GB" sz="4400" dirty="0">
                <a:solidFill>
                  <a:schemeClr val="bg1">
                    <a:lumMod val="50000"/>
                  </a:schemeClr>
                </a:solidFill>
                <a:latin typeface="Arial" panose="020B0604020202020204" pitchFamily="34" charset="0"/>
                <a:cs typeface="Arial" panose="020B0604020202020204" pitchFamily="34" charset="0"/>
              </a:rPr>
              <a:t>ir</a:t>
            </a:r>
            <a:r>
              <a:rPr lang="en-GB" sz="4400" spc="-10" dirty="0">
                <a:solidFill>
                  <a:schemeClr val="bg1">
                    <a:lumMod val="50000"/>
                  </a:schemeClr>
                </a:solidFill>
                <a:latin typeface="Arial" panose="020B0604020202020204" pitchFamily="34" charset="0"/>
                <a:cs typeface="Arial" panose="020B0604020202020204" pitchFamily="34" charset="0"/>
              </a:rPr>
              <a:t>on</a:t>
            </a:r>
            <a:r>
              <a:rPr lang="en-GB" sz="4400" dirty="0">
                <a:solidFill>
                  <a:schemeClr val="bg1">
                    <a:lumMod val="50000"/>
                  </a:schemeClr>
                </a:solidFill>
                <a:latin typeface="Arial" panose="020B0604020202020204" pitchFamily="34" charset="0"/>
                <a:cs typeface="Arial" panose="020B0604020202020204" pitchFamily="34" charset="0"/>
              </a:rPr>
              <a:t>m</a:t>
            </a:r>
            <a:r>
              <a:rPr lang="en-GB" sz="4400" spc="-10" dirty="0">
                <a:solidFill>
                  <a:schemeClr val="bg1">
                    <a:lumMod val="50000"/>
                  </a:schemeClr>
                </a:solidFill>
                <a:latin typeface="Arial" panose="020B0604020202020204" pitchFamily="34" charset="0"/>
                <a:cs typeface="Arial" panose="020B0604020202020204" pitchFamily="34" charset="0"/>
              </a:rPr>
              <a:t>en</a:t>
            </a:r>
            <a:r>
              <a:rPr lang="en-GB" sz="4400" dirty="0">
                <a:solidFill>
                  <a:schemeClr val="bg1">
                    <a:lumMod val="50000"/>
                  </a:schemeClr>
                </a:solidFill>
                <a:latin typeface="Arial" panose="020B0604020202020204" pitchFamily="34" charset="0"/>
                <a:cs typeface="Arial" panose="020B0604020202020204" pitchFamily="34" charset="0"/>
              </a:rPr>
              <a:t>t</a:t>
            </a:r>
            <a:r>
              <a:rPr lang="en-GB" sz="4400" spc="-10" dirty="0">
                <a:solidFill>
                  <a:schemeClr val="bg1">
                    <a:lumMod val="50000"/>
                  </a:schemeClr>
                </a:solidFill>
                <a:latin typeface="Arial" panose="020B0604020202020204" pitchFamily="34" charset="0"/>
                <a:cs typeface="Arial" panose="020B0604020202020204" pitchFamily="34" charset="0"/>
              </a:rPr>
              <a:t>a</a:t>
            </a:r>
            <a:r>
              <a:rPr lang="en-GB" sz="4400" dirty="0">
                <a:solidFill>
                  <a:schemeClr val="bg1">
                    <a:lumMod val="50000"/>
                  </a:schemeClr>
                </a:solidFill>
                <a:latin typeface="Arial" panose="020B0604020202020204" pitchFamily="34" charset="0"/>
                <a:cs typeface="Arial" panose="020B0604020202020204" pitchFamily="34" charset="0"/>
              </a:rPr>
              <a:t>l</a:t>
            </a:r>
            <a:r>
              <a:rPr lang="en-GB" sz="4400" spc="10" dirty="0">
                <a:solidFill>
                  <a:schemeClr val="bg1">
                    <a:lumMod val="50000"/>
                  </a:schemeClr>
                </a:solidFill>
                <a:latin typeface="Arial" panose="020B0604020202020204" pitchFamily="34" charset="0"/>
                <a:cs typeface="Arial" panose="020B0604020202020204" pitchFamily="34" charset="0"/>
              </a:rPr>
              <a:t> </a:t>
            </a:r>
            <a:r>
              <a:rPr lang="en-GB" sz="4400" spc="-5" dirty="0">
                <a:solidFill>
                  <a:schemeClr val="bg1">
                    <a:lumMod val="50000"/>
                  </a:schemeClr>
                </a:solidFill>
                <a:latin typeface="Arial" panose="020B0604020202020204" pitchFamily="34" charset="0"/>
                <a:cs typeface="Arial" panose="020B0604020202020204" pitchFamily="34" charset="0"/>
              </a:rPr>
              <a:t>i</a:t>
            </a:r>
            <a:r>
              <a:rPr lang="en-GB" sz="4400" dirty="0">
                <a:solidFill>
                  <a:schemeClr val="bg1">
                    <a:lumMod val="50000"/>
                  </a:schemeClr>
                </a:solidFill>
                <a:latin typeface="Arial" panose="020B0604020202020204" pitchFamily="34" charset="0"/>
                <a:cs typeface="Arial" panose="020B0604020202020204" pitchFamily="34" charset="0"/>
              </a:rPr>
              <a:t>m</a:t>
            </a:r>
            <a:r>
              <a:rPr lang="en-GB" sz="4400" spc="-10" dirty="0">
                <a:solidFill>
                  <a:schemeClr val="bg1">
                    <a:lumMod val="50000"/>
                  </a:schemeClr>
                </a:solidFill>
                <a:latin typeface="Arial" panose="020B0604020202020204" pitchFamily="34" charset="0"/>
                <a:cs typeface="Arial" panose="020B0604020202020204" pitchFamily="34" charset="0"/>
              </a:rPr>
              <a:t>pac</a:t>
            </a:r>
            <a:r>
              <a:rPr lang="en-GB" sz="4400" dirty="0">
                <a:solidFill>
                  <a:schemeClr val="bg1">
                    <a:lumMod val="50000"/>
                  </a:schemeClr>
                </a:solidFill>
                <a:latin typeface="Arial" panose="020B0604020202020204" pitchFamily="34" charset="0"/>
                <a:cs typeface="Arial" panose="020B0604020202020204" pitchFamily="34" charset="0"/>
              </a:rPr>
              <a:t>t</a:t>
            </a:r>
            <a:r>
              <a:rPr lang="en-GB" sz="4400" spc="25" dirty="0">
                <a:solidFill>
                  <a:schemeClr val="bg1">
                    <a:lumMod val="50000"/>
                  </a:schemeClr>
                </a:solidFill>
                <a:latin typeface="Arial" panose="020B0604020202020204" pitchFamily="34" charset="0"/>
                <a:cs typeface="Arial" panose="020B0604020202020204" pitchFamily="34" charset="0"/>
              </a:rPr>
              <a:t> </a:t>
            </a:r>
            <a:r>
              <a:rPr lang="en-GB" sz="4400" dirty="0">
                <a:solidFill>
                  <a:schemeClr val="bg1">
                    <a:lumMod val="50000"/>
                  </a:schemeClr>
                </a:solidFill>
                <a:latin typeface="Arial" panose="020B0604020202020204" pitchFamily="34" charset="0"/>
                <a:cs typeface="Arial" panose="020B0604020202020204" pitchFamily="34" charset="0"/>
              </a:rPr>
              <a:t>t</a:t>
            </a:r>
            <a:r>
              <a:rPr lang="en-GB" sz="4400" spc="-10" dirty="0">
                <a:solidFill>
                  <a:schemeClr val="bg1">
                    <a:lumMod val="50000"/>
                  </a:schemeClr>
                </a:solidFill>
                <a:latin typeface="Arial" panose="020B0604020202020204" pitchFamily="34" charset="0"/>
                <a:cs typeface="Arial" panose="020B0604020202020204" pitchFamily="34" charset="0"/>
              </a:rPr>
              <a:t>h</a:t>
            </a:r>
            <a:r>
              <a:rPr lang="en-GB" sz="4400" dirty="0">
                <a:solidFill>
                  <a:schemeClr val="bg1">
                    <a:lumMod val="50000"/>
                  </a:schemeClr>
                </a:solidFill>
                <a:latin typeface="Arial" panose="020B0604020202020204" pitchFamily="34" charset="0"/>
                <a:cs typeface="Arial" panose="020B0604020202020204" pitchFamily="34" charset="0"/>
              </a:rPr>
              <a:t>r</a:t>
            </a:r>
            <a:r>
              <a:rPr lang="en-GB" sz="4400" spc="-10" dirty="0">
                <a:solidFill>
                  <a:schemeClr val="bg1">
                    <a:lumMod val="50000"/>
                  </a:schemeClr>
                </a:solidFill>
                <a:latin typeface="Arial" panose="020B0604020202020204" pitchFamily="34" charset="0"/>
                <a:cs typeface="Arial" panose="020B0604020202020204" pitchFamily="34" charset="0"/>
              </a:rPr>
              <a:t>oughou</a:t>
            </a:r>
            <a:r>
              <a:rPr lang="en-GB" sz="4400" dirty="0">
                <a:solidFill>
                  <a:schemeClr val="bg1">
                    <a:lumMod val="50000"/>
                  </a:schemeClr>
                </a:solidFill>
                <a:latin typeface="Arial" panose="020B0604020202020204" pitchFamily="34" charset="0"/>
                <a:cs typeface="Arial" panose="020B0604020202020204" pitchFamily="34" charset="0"/>
              </a:rPr>
              <a:t>t</a:t>
            </a:r>
            <a:r>
              <a:rPr lang="en-GB" sz="4400" spc="15" dirty="0">
                <a:solidFill>
                  <a:schemeClr val="bg1">
                    <a:lumMod val="50000"/>
                  </a:schemeClr>
                </a:solidFill>
                <a:latin typeface="Arial" panose="020B0604020202020204" pitchFamily="34" charset="0"/>
                <a:cs typeface="Arial" panose="020B0604020202020204" pitchFamily="34" charset="0"/>
              </a:rPr>
              <a:t> </a:t>
            </a:r>
            <a:r>
              <a:rPr lang="en-GB" sz="4400" dirty="0">
                <a:solidFill>
                  <a:schemeClr val="bg1">
                    <a:lumMod val="50000"/>
                  </a:schemeClr>
                </a:solidFill>
                <a:latin typeface="Arial" panose="020B0604020202020204" pitchFamily="34" charset="0"/>
                <a:cs typeface="Arial" panose="020B0604020202020204" pitchFamily="34" charset="0"/>
              </a:rPr>
              <a:t>t</a:t>
            </a:r>
            <a:r>
              <a:rPr lang="en-GB" sz="4400" spc="-10" dirty="0">
                <a:solidFill>
                  <a:schemeClr val="bg1">
                    <a:lumMod val="50000"/>
                  </a:schemeClr>
                </a:solidFill>
                <a:latin typeface="Arial" panose="020B0604020202020204" pitchFamily="34" charset="0"/>
                <a:cs typeface="Arial" panose="020B0604020202020204" pitchFamily="34" charset="0"/>
              </a:rPr>
              <a:t>h</a:t>
            </a:r>
            <a:r>
              <a:rPr lang="en-GB" sz="4400" dirty="0">
                <a:solidFill>
                  <a:schemeClr val="bg1">
                    <a:lumMod val="50000"/>
                  </a:schemeClr>
                </a:solidFill>
                <a:latin typeface="Arial" panose="020B0604020202020204" pitchFamily="34" charset="0"/>
                <a:cs typeface="Arial" panose="020B0604020202020204" pitchFamily="34" charset="0"/>
              </a:rPr>
              <a:t>e</a:t>
            </a:r>
            <a:r>
              <a:rPr lang="en-GB" sz="4400" spc="-5" dirty="0">
                <a:solidFill>
                  <a:schemeClr val="bg1">
                    <a:lumMod val="50000"/>
                  </a:schemeClr>
                </a:solidFill>
                <a:latin typeface="Arial" panose="020B0604020202020204" pitchFamily="34" charset="0"/>
                <a:cs typeface="Arial" panose="020B0604020202020204" pitchFamily="34" charset="0"/>
              </a:rPr>
              <a:t> </a:t>
            </a:r>
            <a:r>
              <a:rPr lang="en-GB" sz="4400" spc="-10" dirty="0">
                <a:solidFill>
                  <a:schemeClr val="bg1">
                    <a:lumMod val="50000"/>
                  </a:schemeClr>
                </a:solidFill>
                <a:latin typeface="Arial" panose="020B0604020202020204" pitchFamily="34" charset="0"/>
                <a:cs typeface="Arial" panose="020B0604020202020204" pitchFamily="34" charset="0"/>
              </a:rPr>
              <a:t>p</a:t>
            </a:r>
            <a:r>
              <a:rPr lang="en-GB" sz="4400" dirty="0">
                <a:solidFill>
                  <a:schemeClr val="bg1">
                    <a:lumMod val="50000"/>
                  </a:schemeClr>
                </a:solidFill>
                <a:latin typeface="Arial" panose="020B0604020202020204" pitchFamily="34" charset="0"/>
                <a:cs typeface="Arial" panose="020B0604020202020204" pitchFamily="34" charset="0"/>
              </a:rPr>
              <a:t>r</a:t>
            </a:r>
            <a:r>
              <a:rPr lang="en-GB" sz="4400" spc="-10" dirty="0">
                <a:solidFill>
                  <a:schemeClr val="bg1">
                    <a:lumMod val="50000"/>
                  </a:schemeClr>
                </a:solidFill>
                <a:latin typeface="Arial" panose="020B0604020202020204" pitchFamily="34" charset="0"/>
                <a:cs typeface="Arial" panose="020B0604020202020204" pitchFamily="34" charset="0"/>
              </a:rPr>
              <a:t>oduc</a:t>
            </a:r>
            <a:r>
              <a:rPr lang="en-GB" sz="4400" spc="5" dirty="0">
                <a:solidFill>
                  <a:schemeClr val="bg1">
                    <a:lumMod val="50000"/>
                  </a:schemeClr>
                </a:solidFill>
                <a:latin typeface="Arial" panose="020B0604020202020204" pitchFamily="34" charset="0"/>
                <a:cs typeface="Arial" panose="020B0604020202020204" pitchFamily="34" charset="0"/>
              </a:rPr>
              <a:t>t</a:t>
            </a:r>
            <a:r>
              <a:rPr lang="en-GB" sz="4400" dirty="0">
                <a:solidFill>
                  <a:schemeClr val="bg1">
                    <a:lumMod val="50000"/>
                  </a:schemeClr>
                </a:solidFill>
                <a:latin typeface="Arial" panose="020B0604020202020204" pitchFamily="34" charset="0"/>
                <a:cs typeface="Arial" panose="020B0604020202020204" pitchFamily="34" charset="0"/>
              </a:rPr>
              <a:t>s</a:t>
            </a:r>
            <a:r>
              <a:rPr lang="en-GB" sz="4400" spc="15" dirty="0">
                <a:solidFill>
                  <a:schemeClr val="bg1">
                    <a:lumMod val="50000"/>
                  </a:schemeClr>
                </a:solidFill>
                <a:latin typeface="Arial" panose="020B0604020202020204" pitchFamily="34" charset="0"/>
                <a:cs typeface="Arial" panose="020B0604020202020204" pitchFamily="34" charset="0"/>
              </a:rPr>
              <a:t> </a:t>
            </a:r>
            <a:r>
              <a:rPr lang="en-GB" sz="4400" spc="-10" dirty="0">
                <a:solidFill>
                  <a:schemeClr val="bg1">
                    <a:lumMod val="50000"/>
                  </a:schemeClr>
                </a:solidFill>
                <a:latin typeface="Arial" panose="020B0604020202020204" pitchFamily="34" charset="0"/>
                <a:cs typeface="Arial" panose="020B0604020202020204" pitchFamily="34" charset="0"/>
              </a:rPr>
              <a:t>en</a:t>
            </a:r>
            <a:r>
              <a:rPr lang="en-GB" sz="4400" dirty="0">
                <a:solidFill>
                  <a:schemeClr val="bg1">
                    <a:lumMod val="50000"/>
                  </a:schemeClr>
                </a:solidFill>
                <a:latin typeface="Arial" panose="020B0604020202020204" pitchFamily="34" charset="0"/>
                <a:cs typeface="Arial" panose="020B0604020202020204" pitchFamily="34" charset="0"/>
              </a:rPr>
              <a:t>t</a:t>
            </a:r>
            <a:r>
              <a:rPr lang="en-GB" sz="4400" spc="-5" dirty="0">
                <a:solidFill>
                  <a:schemeClr val="bg1">
                    <a:lumMod val="50000"/>
                  </a:schemeClr>
                </a:solidFill>
                <a:latin typeface="Arial" panose="020B0604020202020204" pitchFamily="34" charset="0"/>
                <a:cs typeface="Arial" panose="020B0604020202020204" pitchFamily="34" charset="0"/>
              </a:rPr>
              <a:t>i</a:t>
            </a:r>
            <a:r>
              <a:rPr lang="en-GB" sz="4400" dirty="0">
                <a:solidFill>
                  <a:schemeClr val="bg1">
                    <a:lumMod val="50000"/>
                  </a:schemeClr>
                </a:solidFill>
                <a:latin typeface="Arial" panose="020B0604020202020204" pitchFamily="34" charset="0"/>
                <a:cs typeface="Arial" panose="020B0604020202020204" pitchFamily="34" charset="0"/>
              </a:rPr>
              <a:t>re </a:t>
            </a:r>
            <a:r>
              <a:rPr lang="en-GB" sz="4400" spc="-5" dirty="0">
                <a:solidFill>
                  <a:schemeClr val="bg1">
                    <a:lumMod val="50000"/>
                  </a:schemeClr>
                </a:solidFill>
                <a:latin typeface="Arial" panose="020B0604020202020204" pitchFamily="34" charset="0"/>
                <a:cs typeface="Arial" panose="020B0604020202020204" pitchFamily="34" charset="0"/>
              </a:rPr>
              <a:t>li</a:t>
            </a:r>
            <a:r>
              <a:rPr lang="en-GB" sz="4400" dirty="0">
                <a:solidFill>
                  <a:schemeClr val="bg1">
                    <a:lumMod val="50000"/>
                  </a:schemeClr>
                </a:solidFill>
                <a:latin typeface="Arial" panose="020B0604020202020204" pitchFamily="34" charset="0"/>
                <a:cs typeface="Arial" panose="020B0604020202020204" pitchFamily="34" charset="0"/>
              </a:rPr>
              <a:t>f</a:t>
            </a:r>
            <a:r>
              <a:rPr lang="en-GB" sz="4400" spc="-10" dirty="0">
                <a:solidFill>
                  <a:schemeClr val="bg1">
                    <a:lumMod val="50000"/>
                  </a:schemeClr>
                </a:solidFill>
                <a:latin typeface="Arial" panose="020B0604020202020204" pitchFamily="34" charset="0"/>
                <a:cs typeface="Arial" panose="020B0604020202020204" pitchFamily="34" charset="0"/>
              </a:rPr>
              <a:t>e</a:t>
            </a:r>
            <a:r>
              <a:rPr lang="en-GB" sz="4400" dirty="0">
                <a:solidFill>
                  <a:schemeClr val="bg1">
                    <a:lumMod val="50000"/>
                  </a:schemeClr>
                </a:solidFill>
                <a:latin typeface="Arial" panose="020B0604020202020204" pitchFamily="34" charset="0"/>
                <a:cs typeface="Arial" panose="020B0604020202020204" pitchFamily="34" charset="0"/>
              </a:rPr>
              <a:t>.</a:t>
            </a:r>
          </a:p>
          <a:p>
            <a:pPr marL="12700" marR="12700" algn="l">
              <a:lnSpc>
                <a:spcPct val="100000"/>
              </a:lnSpc>
            </a:pPr>
            <a:endParaRPr lang="en-GB" sz="2800" dirty="0">
              <a:latin typeface="Ariel"/>
              <a:cs typeface="Arial"/>
            </a:endParaRPr>
          </a:p>
          <a:p>
            <a:pPr marL="12700" marR="12700" algn="l">
              <a:lnSpc>
                <a:spcPct val="100000"/>
              </a:lnSpc>
            </a:pPr>
            <a:endParaRPr lang="en-GB" sz="2800" dirty="0">
              <a:latin typeface="Ariel"/>
              <a:cs typeface="Arial"/>
            </a:endParaRPr>
          </a:p>
        </p:txBody>
      </p:sp>
      <p:sp>
        <p:nvSpPr>
          <p:cNvPr id="19" name="Shape 19"/>
          <p:cNvSpPr/>
          <p:nvPr/>
        </p:nvSpPr>
        <p:spPr>
          <a:xfrm>
            <a:off x="2179854" y="3667274"/>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p:nvPr/>
        </p:nvSpPr>
        <p:spPr>
          <a:xfrm>
            <a:off x="2111385" y="2352367"/>
            <a:ext cx="18506868" cy="1080813"/>
          </a:xfrm>
          <a:prstGeom prst="rect">
            <a:avLst/>
          </a:prstGeom>
          <a:ln w="3175">
            <a:miter lim="400000"/>
          </a:ln>
          <a:extLst>
            <a:ext uri="{C572A759-6A51-4108-AA02-DFA0A04FC94B}">
              <ma14:wrappingTextBoxFlag xmlns:ma14="http://schemas.microsoft.com/office/mac/drawingml/2011/main" xmlns=""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rgbClr val="C0D119"/>
                </a:solidFill>
                <a:latin typeface="Arial" panose="020B0604020202020204" pitchFamily="34" charset="0"/>
                <a:cs typeface="Arial" panose="020B0604020202020204" pitchFamily="34" charset="0"/>
              </a:rPr>
              <a:t>Life Cycle Assessment</a:t>
            </a:r>
            <a:endParaRPr sz="6600" b="1" spc="966" dirty="0">
              <a:solidFill>
                <a:srgbClr val="C0D119"/>
              </a:solidFill>
              <a:latin typeface="Arial" panose="020B0604020202020204" pitchFamily="34" charset="0"/>
              <a:cs typeface="Arial" panose="020B0604020202020204" pitchFamily="34" charset="0"/>
            </a:endParaRPr>
          </a:p>
        </p:txBody>
      </p:sp>
      <p:sp>
        <p:nvSpPr>
          <p:cNvPr id="14" name="Shape 14"/>
          <p:cNvSpPr/>
          <p:nvPr/>
        </p:nvSpPr>
        <p:spPr>
          <a:xfrm>
            <a:off x="1288185" y="4693410"/>
            <a:ext cx="20921184" cy="1785104"/>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p>
            <a:pPr marL="12700" marR="12700" algn="l">
              <a:lnSpc>
                <a:spcPct val="100000"/>
              </a:lnSpc>
            </a:pPr>
            <a:r>
              <a:rPr lang="en-GB" sz="4400" spc="-5" dirty="0">
                <a:solidFill>
                  <a:schemeClr val="tx1">
                    <a:lumMod val="50000"/>
                    <a:lumOff val="50000"/>
                  </a:schemeClr>
                </a:solidFill>
                <a:latin typeface="Arial" panose="020B0604020202020204" pitchFamily="34" charset="0"/>
                <a:cs typeface="Arial" panose="020B0604020202020204" pitchFamily="34" charset="0"/>
              </a:rPr>
              <a:t>U</a:t>
            </a:r>
            <a:r>
              <a:rPr lang="en-GB" sz="4400" spc="-10" dirty="0">
                <a:solidFill>
                  <a:schemeClr val="tx1">
                    <a:lumMod val="50000"/>
                    <a:lumOff val="50000"/>
                  </a:schemeClr>
                </a:solidFill>
                <a:latin typeface="Arial" panose="020B0604020202020204" pitchFamily="34" charset="0"/>
                <a:cs typeface="Arial" panose="020B0604020202020204" pitchFamily="34" charset="0"/>
              </a:rPr>
              <a:t>s</a:t>
            </a:r>
            <a:r>
              <a:rPr lang="en-GB" sz="4400" dirty="0">
                <a:solidFill>
                  <a:schemeClr val="tx1">
                    <a:lumMod val="50000"/>
                    <a:lumOff val="50000"/>
                  </a:schemeClr>
                </a:solidFill>
                <a:latin typeface="Arial" panose="020B0604020202020204" pitchFamily="34" charset="0"/>
                <a:cs typeface="Arial" panose="020B0604020202020204" pitchFamily="34" charset="0"/>
              </a:rPr>
              <a:t>ed</a:t>
            </a:r>
            <a:r>
              <a:rPr lang="en-GB" sz="4400" spc="-5"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to</a:t>
            </a:r>
            <a:r>
              <a:rPr lang="en-GB" sz="4400" spc="-15"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ass</a:t>
            </a:r>
            <a:r>
              <a:rPr lang="en-GB" sz="4400" spc="5" dirty="0">
                <a:solidFill>
                  <a:schemeClr val="tx1">
                    <a:lumMod val="50000"/>
                    <a:lumOff val="50000"/>
                  </a:schemeClr>
                </a:solidFill>
                <a:latin typeface="Arial" panose="020B0604020202020204" pitchFamily="34" charset="0"/>
                <a:cs typeface="Arial" panose="020B0604020202020204" pitchFamily="34" charset="0"/>
              </a:rPr>
              <a:t>e</a:t>
            </a:r>
            <a:r>
              <a:rPr lang="en-GB" sz="4400" spc="-10" dirty="0">
                <a:solidFill>
                  <a:schemeClr val="tx1">
                    <a:lumMod val="50000"/>
                    <a:lumOff val="50000"/>
                  </a:schemeClr>
                </a:solidFill>
                <a:latin typeface="Arial" panose="020B0604020202020204" pitchFamily="34" charset="0"/>
                <a:cs typeface="Arial" panose="020B0604020202020204" pitchFamily="34" charset="0"/>
              </a:rPr>
              <a:t>s</a:t>
            </a:r>
            <a:r>
              <a:rPr lang="en-GB" sz="4400" dirty="0">
                <a:solidFill>
                  <a:schemeClr val="tx1">
                    <a:lumMod val="50000"/>
                    <a:lumOff val="50000"/>
                  </a:schemeClr>
                </a:solidFill>
                <a:latin typeface="Arial" panose="020B0604020202020204" pitchFamily="34" charset="0"/>
                <a:cs typeface="Arial" panose="020B0604020202020204" pitchFamily="34" charset="0"/>
              </a:rPr>
              <a:t>s</a:t>
            </a:r>
            <a:r>
              <a:rPr lang="en-GB" sz="4400" spc="20"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an</a:t>
            </a:r>
            <a:r>
              <a:rPr lang="en-GB" sz="4400" dirty="0">
                <a:solidFill>
                  <a:schemeClr val="tx1">
                    <a:lumMod val="50000"/>
                    <a:lumOff val="50000"/>
                  </a:schemeClr>
                </a:solidFill>
                <a:latin typeface="Arial" panose="020B0604020202020204" pitchFamily="34" charset="0"/>
                <a:cs typeface="Arial" panose="020B0604020202020204" pitchFamily="34" charset="0"/>
              </a:rPr>
              <a:t>d</a:t>
            </a:r>
            <a:r>
              <a:rPr lang="en-GB" sz="4400" spc="-5"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ev</a:t>
            </a:r>
            <a:r>
              <a:rPr lang="en-GB" sz="4400" dirty="0">
                <a:solidFill>
                  <a:schemeClr val="tx1">
                    <a:lumMod val="50000"/>
                    <a:lumOff val="50000"/>
                  </a:schemeClr>
                </a:solidFill>
                <a:latin typeface="Arial" panose="020B0604020202020204" pitchFamily="34" charset="0"/>
                <a:cs typeface="Arial" panose="020B0604020202020204" pitchFamily="34" charset="0"/>
              </a:rPr>
              <a:t>a</a:t>
            </a:r>
            <a:r>
              <a:rPr lang="en-GB" sz="4400" spc="-5" dirty="0">
                <a:solidFill>
                  <a:schemeClr val="tx1">
                    <a:lumMod val="50000"/>
                    <a:lumOff val="50000"/>
                  </a:schemeClr>
                </a:solidFill>
                <a:latin typeface="Arial" panose="020B0604020202020204" pitchFamily="34" charset="0"/>
                <a:cs typeface="Arial" panose="020B0604020202020204" pitchFamily="34" charset="0"/>
              </a:rPr>
              <a:t>l</a:t>
            </a:r>
            <a:r>
              <a:rPr lang="en-GB" sz="4400" spc="-10" dirty="0">
                <a:solidFill>
                  <a:schemeClr val="tx1">
                    <a:lumMod val="50000"/>
                    <a:lumOff val="50000"/>
                  </a:schemeClr>
                </a:solidFill>
                <a:latin typeface="Arial" panose="020B0604020202020204" pitchFamily="34" charset="0"/>
                <a:cs typeface="Arial" panose="020B0604020202020204" pitchFamily="34" charset="0"/>
              </a:rPr>
              <a:t>ua</a:t>
            </a:r>
            <a:r>
              <a:rPr lang="en-GB" sz="4400" dirty="0">
                <a:solidFill>
                  <a:schemeClr val="tx1">
                    <a:lumMod val="50000"/>
                    <a:lumOff val="50000"/>
                  </a:schemeClr>
                </a:solidFill>
                <a:latin typeface="Arial" panose="020B0604020202020204" pitchFamily="34" charset="0"/>
                <a:cs typeface="Arial" panose="020B0604020202020204" pitchFamily="34" charset="0"/>
              </a:rPr>
              <a:t>te</a:t>
            </a:r>
            <a:r>
              <a:rPr lang="en-GB" sz="4400" spc="20"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t</a:t>
            </a:r>
            <a:r>
              <a:rPr lang="en-GB" sz="4400" spc="-10" dirty="0">
                <a:solidFill>
                  <a:schemeClr val="tx1">
                    <a:lumMod val="50000"/>
                    <a:lumOff val="50000"/>
                  </a:schemeClr>
                </a:solidFill>
                <a:latin typeface="Arial" panose="020B0604020202020204" pitchFamily="34" charset="0"/>
                <a:cs typeface="Arial" panose="020B0604020202020204" pitchFamily="34" charset="0"/>
              </a:rPr>
              <a:t>h</a:t>
            </a:r>
            <a:r>
              <a:rPr lang="en-GB" sz="4400" dirty="0">
                <a:solidFill>
                  <a:schemeClr val="tx1">
                    <a:lumMod val="50000"/>
                    <a:lumOff val="50000"/>
                  </a:schemeClr>
                </a:solidFill>
                <a:latin typeface="Arial" panose="020B0604020202020204" pitchFamily="34" charset="0"/>
                <a:cs typeface="Arial" panose="020B0604020202020204" pitchFamily="34" charset="0"/>
              </a:rPr>
              <a:t>e</a:t>
            </a:r>
            <a:r>
              <a:rPr lang="en-GB" sz="4400" spc="-5"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env</a:t>
            </a:r>
            <a:r>
              <a:rPr lang="en-GB" sz="4400" dirty="0">
                <a:solidFill>
                  <a:schemeClr val="tx1">
                    <a:lumMod val="50000"/>
                    <a:lumOff val="50000"/>
                  </a:schemeClr>
                </a:solidFill>
                <a:latin typeface="Arial" panose="020B0604020202020204" pitchFamily="34" charset="0"/>
                <a:cs typeface="Arial" panose="020B0604020202020204" pitchFamily="34" charset="0"/>
              </a:rPr>
              <a:t>ir</a:t>
            </a:r>
            <a:r>
              <a:rPr lang="en-GB" sz="4400" spc="-10" dirty="0">
                <a:solidFill>
                  <a:schemeClr val="tx1">
                    <a:lumMod val="50000"/>
                    <a:lumOff val="50000"/>
                  </a:schemeClr>
                </a:solidFill>
                <a:latin typeface="Arial" panose="020B0604020202020204" pitchFamily="34" charset="0"/>
                <a:cs typeface="Arial" panose="020B0604020202020204" pitchFamily="34" charset="0"/>
              </a:rPr>
              <a:t>on</a:t>
            </a:r>
            <a:r>
              <a:rPr lang="en-GB" sz="4400" dirty="0">
                <a:solidFill>
                  <a:schemeClr val="tx1">
                    <a:lumMod val="50000"/>
                    <a:lumOff val="50000"/>
                  </a:schemeClr>
                </a:solidFill>
                <a:latin typeface="Arial" panose="020B0604020202020204" pitchFamily="34" charset="0"/>
                <a:cs typeface="Arial" panose="020B0604020202020204" pitchFamily="34" charset="0"/>
              </a:rPr>
              <a:t>m</a:t>
            </a:r>
            <a:r>
              <a:rPr lang="en-GB" sz="4400" spc="-10" dirty="0">
                <a:solidFill>
                  <a:schemeClr val="tx1">
                    <a:lumMod val="50000"/>
                    <a:lumOff val="50000"/>
                  </a:schemeClr>
                </a:solidFill>
                <a:latin typeface="Arial" panose="020B0604020202020204" pitchFamily="34" charset="0"/>
                <a:cs typeface="Arial" panose="020B0604020202020204" pitchFamily="34" charset="0"/>
              </a:rPr>
              <a:t>en</a:t>
            </a:r>
            <a:r>
              <a:rPr lang="en-GB" sz="4400" dirty="0">
                <a:solidFill>
                  <a:schemeClr val="tx1">
                    <a:lumMod val="50000"/>
                    <a:lumOff val="50000"/>
                  </a:schemeClr>
                </a:solidFill>
                <a:latin typeface="Arial" panose="020B0604020202020204" pitchFamily="34" charset="0"/>
                <a:cs typeface="Arial" panose="020B0604020202020204" pitchFamily="34" charset="0"/>
              </a:rPr>
              <a:t>t</a:t>
            </a:r>
            <a:r>
              <a:rPr lang="en-GB" sz="4400" spc="-10" dirty="0">
                <a:solidFill>
                  <a:schemeClr val="tx1">
                    <a:lumMod val="50000"/>
                    <a:lumOff val="50000"/>
                  </a:schemeClr>
                </a:solidFill>
                <a:latin typeface="Arial" panose="020B0604020202020204" pitchFamily="34" charset="0"/>
                <a:cs typeface="Arial" panose="020B0604020202020204" pitchFamily="34" charset="0"/>
              </a:rPr>
              <a:t>a</a:t>
            </a:r>
            <a:r>
              <a:rPr lang="en-GB" sz="4400" dirty="0">
                <a:solidFill>
                  <a:schemeClr val="tx1">
                    <a:lumMod val="50000"/>
                    <a:lumOff val="50000"/>
                  </a:schemeClr>
                </a:solidFill>
                <a:latin typeface="Arial" panose="020B0604020202020204" pitchFamily="34" charset="0"/>
                <a:cs typeface="Arial" panose="020B0604020202020204" pitchFamily="34" charset="0"/>
              </a:rPr>
              <a:t>l</a:t>
            </a:r>
            <a:r>
              <a:rPr lang="en-GB" sz="4400" spc="20" dirty="0">
                <a:solidFill>
                  <a:schemeClr val="tx1">
                    <a:lumMod val="50000"/>
                    <a:lumOff val="50000"/>
                  </a:schemeClr>
                </a:solidFill>
                <a:latin typeface="Arial" panose="020B0604020202020204" pitchFamily="34" charset="0"/>
                <a:cs typeface="Arial" panose="020B0604020202020204" pitchFamily="34" charset="0"/>
              </a:rPr>
              <a:t> </a:t>
            </a:r>
            <a:r>
              <a:rPr lang="en-GB" sz="4400" spc="-5" dirty="0">
                <a:solidFill>
                  <a:schemeClr val="tx1">
                    <a:lumMod val="50000"/>
                    <a:lumOff val="50000"/>
                  </a:schemeClr>
                </a:solidFill>
                <a:latin typeface="Arial" panose="020B0604020202020204" pitchFamily="34" charset="0"/>
                <a:cs typeface="Arial" panose="020B0604020202020204" pitchFamily="34" charset="0"/>
              </a:rPr>
              <a:t>i</a:t>
            </a:r>
            <a:r>
              <a:rPr lang="en-GB" sz="4400" dirty="0">
                <a:solidFill>
                  <a:schemeClr val="tx1">
                    <a:lumMod val="50000"/>
                    <a:lumOff val="50000"/>
                  </a:schemeClr>
                </a:solidFill>
                <a:latin typeface="Arial" panose="020B0604020202020204" pitchFamily="34" charset="0"/>
                <a:cs typeface="Arial" panose="020B0604020202020204" pitchFamily="34" charset="0"/>
              </a:rPr>
              <a:t>m</a:t>
            </a:r>
            <a:r>
              <a:rPr lang="en-GB" sz="4400" spc="-10" dirty="0">
                <a:solidFill>
                  <a:schemeClr val="tx1">
                    <a:lumMod val="50000"/>
                    <a:lumOff val="50000"/>
                  </a:schemeClr>
                </a:solidFill>
                <a:latin typeface="Arial" panose="020B0604020202020204" pitchFamily="34" charset="0"/>
                <a:cs typeface="Arial" panose="020B0604020202020204" pitchFamily="34" charset="0"/>
              </a:rPr>
              <a:t>pact o</a:t>
            </a:r>
            <a:r>
              <a:rPr lang="en-GB" sz="4400" dirty="0">
                <a:solidFill>
                  <a:schemeClr val="tx1">
                    <a:lumMod val="50000"/>
                    <a:lumOff val="50000"/>
                  </a:schemeClr>
                </a:solidFill>
                <a:latin typeface="Arial" panose="020B0604020202020204" pitchFamily="34" charset="0"/>
                <a:cs typeface="Arial" panose="020B0604020202020204" pitchFamily="34" charset="0"/>
              </a:rPr>
              <a:t>f</a:t>
            </a:r>
            <a:r>
              <a:rPr lang="en-GB" sz="4400" spc="-10"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t</a:t>
            </a:r>
            <a:r>
              <a:rPr lang="en-GB" sz="4400" spc="-10" dirty="0">
                <a:solidFill>
                  <a:schemeClr val="tx1">
                    <a:lumMod val="50000"/>
                    <a:lumOff val="50000"/>
                  </a:schemeClr>
                </a:solidFill>
                <a:latin typeface="Arial" panose="020B0604020202020204" pitchFamily="34" charset="0"/>
                <a:cs typeface="Arial" panose="020B0604020202020204" pitchFamily="34" charset="0"/>
              </a:rPr>
              <a:t>h</a:t>
            </a:r>
            <a:r>
              <a:rPr lang="en-GB" sz="4400" dirty="0">
                <a:solidFill>
                  <a:schemeClr val="tx1">
                    <a:lumMod val="50000"/>
                    <a:lumOff val="50000"/>
                  </a:schemeClr>
                </a:solidFill>
                <a:latin typeface="Arial" panose="020B0604020202020204" pitchFamily="34" charset="0"/>
                <a:cs typeface="Arial" panose="020B0604020202020204" pitchFamily="34" charset="0"/>
              </a:rPr>
              <a:t>e</a:t>
            </a:r>
            <a:r>
              <a:rPr lang="en-GB" sz="4400" spc="-5"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p</a:t>
            </a:r>
            <a:r>
              <a:rPr lang="en-GB" sz="4400" dirty="0">
                <a:solidFill>
                  <a:schemeClr val="tx1">
                    <a:lumMod val="50000"/>
                    <a:lumOff val="50000"/>
                  </a:schemeClr>
                </a:solidFill>
                <a:latin typeface="Arial" panose="020B0604020202020204" pitchFamily="34" charset="0"/>
                <a:cs typeface="Arial" panose="020B0604020202020204" pitchFamily="34" charset="0"/>
              </a:rPr>
              <a:t>r</a:t>
            </a:r>
            <a:r>
              <a:rPr lang="en-GB" sz="4400" spc="-10" dirty="0">
                <a:solidFill>
                  <a:schemeClr val="tx1">
                    <a:lumMod val="50000"/>
                    <a:lumOff val="50000"/>
                  </a:schemeClr>
                </a:solidFill>
                <a:latin typeface="Arial" panose="020B0604020202020204" pitchFamily="34" charset="0"/>
                <a:cs typeface="Arial" panose="020B0604020202020204" pitchFamily="34" charset="0"/>
              </a:rPr>
              <a:t>oduc</a:t>
            </a:r>
            <a:r>
              <a:rPr lang="en-GB" sz="4400" dirty="0">
                <a:solidFill>
                  <a:schemeClr val="tx1">
                    <a:lumMod val="50000"/>
                    <a:lumOff val="50000"/>
                  </a:schemeClr>
                </a:solidFill>
                <a:latin typeface="Arial" panose="020B0604020202020204" pitchFamily="34" charset="0"/>
                <a:cs typeface="Arial" panose="020B0604020202020204" pitchFamily="34" charset="0"/>
              </a:rPr>
              <a:t>t</a:t>
            </a:r>
            <a:r>
              <a:rPr lang="en-GB" sz="4400" spc="10"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o</a:t>
            </a:r>
            <a:r>
              <a:rPr lang="en-GB" sz="4400" dirty="0">
                <a:solidFill>
                  <a:schemeClr val="tx1">
                    <a:lumMod val="50000"/>
                    <a:lumOff val="50000"/>
                  </a:schemeClr>
                </a:solidFill>
                <a:latin typeface="Arial" panose="020B0604020202020204" pitchFamily="34" charset="0"/>
                <a:cs typeface="Arial" panose="020B0604020202020204" pitchFamily="34" charset="0"/>
              </a:rPr>
              <a:t>r </a:t>
            </a:r>
            <a:r>
              <a:rPr lang="en-GB" sz="4400" spc="-10" dirty="0">
                <a:solidFill>
                  <a:schemeClr val="tx1">
                    <a:lumMod val="50000"/>
                    <a:lumOff val="50000"/>
                  </a:schemeClr>
                </a:solidFill>
                <a:latin typeface="Arial" panose="020B0604020202020204" pitchFamily="34" charset="0"/>
                <a:cs typeface="Arial" panose="020B0604020202020204" pitchFamily="34" charset="0"/>
              </a:rPr>
              <a:t>pack</a:t>
            </a:r>
            <a:r>
              <a:rPr lang="en-GB" sz="4400" spc="5" dirty="0">
                <a:solidFill>
                  <a:schemeClr val="tx1">
                    <a:lumMod val="50000"/>
                    <a:lumOff val="50000"/>
                  </a:schemeClr>
                </a:solidFill>
                <a:latin typeface="Arial" panose="020B0604020202020204" pitchFamily="34" charset="0"/>
                <a:cs typeface="Arial" panose="020B0604020202020204" pitchFamily="34" charset="0"/>
              </a:rPr>
              <a:t>a</a:t>
            </a:r>
            <a:r>
              <a:rPr lang="en-GB" sz="4400" spc="-10" dirty="0">
                <a:solidFill>
                  <a:schemeClr val="tx1">
                    <a:lumMod val="50000"/>
                    <a:lumOff val="50000"/>
                  </a:schemeClr>
                </a:solidFill>
                <a:latin typeface="Arial" panose="020B0604020202020204" pitchFamily="34" charset="0"/>
                <a:cs typeface="Arial" panose="020B0604020202020204" pitchFamily="34" charset="0"/>
              </a:rPr>
              <a:t>g</a:t>
            </a:r>
            <a:r>
              <a:rPr lang="en-GB" sz="4400" spc="-5" dirty="0">
                <a:solidFill>
                  <a:schemeClr val="tx1">
                    <a:lumMod val="50000"/>
                    <a:lumOff val="50000"/>
                  </a:schemeClr>
                </a:solidFill>
                <a:latin typeface="Arial" panose="020B0604020202020204" pitchFamily="34" charset="0"/>
                <a:cs typeface="Arial" panose="020B0604020202020204" pitchFamily="34" charset="0"/>
              </a:rPr>
              <a:t>i</a:t>
            </a:r>
            <a:r>
              <a:rPr lang="en-GB" sz="4400" spc="-10" dirty="0">
                <a:solidFill>
                  <a:schemeClr val="tx1">
                    <a:lumMod val="50000"/>
                    <a:lumOff val="50000"/>
                  </a:schemeClr>
                </a:solidFill>
                <a:latin typeface="Arial" panose="020B0604020202020204" pitchFamily="34" charset="0"/>
                <a:cs typeface="Arial" panose="020B0604020202020204" pitchFamily="34" charset="0"/>
              </a:rPr>
              <a:t>n</a:t>
            </a:r>
            <a:r>
              <a:rPr lang="en-GB" sz="4400" dirty="0">
                <a:solidFill>
                  <a:schemeClr val="tx1">
                    <a:lumMod val="50000"/>
                    <a:lumOff val="50000"/>
                  </a:schemeClr>
                </a:solidFill>
                <a:latin typeface="Arial" panose="020B0604020202020204" pitchFamily="34" charset="0"/>
                <a:cs typeface="Arial" panose="020B0604020202020204" pitchFamily="34" charset="0"/>
              </a:rPr>
              <a:t>g</a:t>
            </a:r>
            <a:r>
              <a:rPr lang="en-GB" sz="4400" spc="20" dirty="0">
                <a:solidFill>
                  <a:schemeClr val="tx1">
                    <a:lumMod val="50000"/>
                    <a:lumOff val="50000"/>
                  </a:schemeClr>
                </a:solidFill>
                <a:latin typeface="Arial" panose="020B0604020202020204" pitchFamily="34" charset="0"/>
                <a:cs typeface="Arial" panose="020B0604020202020204" pitchFamily="34" charset="0"/>
              </a:rPr>
              <a:t> </a:t>
            </a:r>
            <a:r>
              <a:rPr lang="en-GB" sz="4400" spc="-5" dirty="0">
                <a:solidFill>
                  <a:schemeClr val="tx1">
                    <a:lumMod val="50000"/>
                    <a:lumOff val="50000"/>
                  </a:schemeClr>
                </a:solidFill>
                <a:latin typeface="Arial" panose="020B0604020202020204" pitchFamily="34" charset="0"/>
                <a:cs typeface="Arial" panose="020B0604020202020204" pitchFamily="34" charset="0"/>
              </a:rPr>
              <a:t>‘</a:t>
            </a:r>
            <a:r>
              <a:rPr lang="en-GB" sz="4400" dirty="0">
                <a:solidFill>
                  <a:schemeClr val="tx1">
                    <a:lumMod val="50000"/>
                    <a:lumOff val="50000"/>
                  </a:schemeClr>
                </a:solidFill>
                <a:latin typeface="Arial" panose="020B0604020202020204" pitchFamily="34" charset="0"/>
                <a:cs typeface="Arial" panose="020B0604020202020204" pitchFamily="34" charset="0"/>
              </a:rPr>
              <a:t>fr</a:t>
            </a:r>
            <a:r>
              <a:rPr lang="en-GB" sz="4400" spc="-10" dirty="0">
                <a:solidFill>
                  <a:schemeClr val="tx1">
                    <a:lumMod val="50000"/>
                    <a:lumOff val="50000"/>
                  </a:schemeClr>
                </a:solidFill>
                <a:latin typeface="Arial" panose="020B0604020202020204" pitchFamily="34" charset="0"/>
                <a:cs typeface="Arial" panose="020B0604020202020204" pitchFamily="34" charset="0"/>
              </a:rPr>
              <a:t>o</a:t>
            </a:r>
            <a:r>
              <a:rPr lang="en-GB" sz="4400" dirty="0">
                <a:solidFill>
                  <a:schemeClr val="tx1">
                    <a:lumMod val="50000"/>
                    <a:lumOff val="50000"/>
                  </a:schemeClr>
                </a:solidFill>
                <a:latin typeface="Arial" panose="020B0604020202020204" pitchFamily="34" charset="0"/>
                <a:cs typeface="Arial" panose="020B0604020202020204" pitchFamily="34" charset="0"/>
              </a:rPr>
              <a:t>m </a:t>
            </a:r>
            <a:r>
              <a:rPr lang="en-GB" sz="4400" spc="-10" dirty="0">
                <a:solidFill>
                  <a:schemeClr val="tx1">
                    <a:lumMod val="50000"/>
                    <a:lumOff val="50000"/>
                  </a:schemeClr>
                </a:solidFill>
                <a:latin typeface="Arial" panose="020B0604020202020204" pitchFamily="34" charset="0"/>
                <a:cs typeface="Arial" panose="020B0604020202020204" pitchFamily="34" charset="0"/>
              </a:rPr>
              <a:t>c</a:t>
            </a:r>
            <a:r>
              <a:rPr lang="en-GB" sz="4400" spc="5" dirty="0">
                <a:solidFill>
                  <a:schemeClr val="tx1">
                    <a:lumMod val="50000"/>
                    <a:lumOff val="50000"/>
                  </a:schemeClr>
                </a:solidFill>
                <a:latin typeface="Arial" panose="020B0604020202020204" pitchFamily="34" charset="0"/>
                <a:cs typeface="Arial" panose="020B0604020202020204" pitchFamily="34" charset="0"/>
              </a:rPr>
              <a:t>r</a:t>
            </a:r>
            <a:r>
              <a:rPr lang="en-GB" sz="4400" spc="-10" dirty="0">
                <a:solidFill>
                  <a:schemeClr val="tx1">
                    <a:lumMod val="50000"/>
                    <a:lumOff val="50000"/>
                  </a:schemeClr>
                </a:solidFill>
                <a:latin typeface="Arial" panose="020B0604020202020204" pitchFamily="34" charset="0"/>
                <a:cs typeface="Arial" panose="020B0604020202020204" pitchFamily="34" charset="0"/>
              </a:rPr>
              <a:t>ad</a:t>
            </a:r>
            <a:r>
              <a:rPr lang="en-GB" sz="4400" spc="-5" dirty="0">
                <a:solidFill>
                  <a:schemeClr val="tx1">
                    <a:lumMod val="50000"/>
                    <a:lumOff val="50000"/>
                  </a:schemeClr>
                </a:solidFill>
                <a:latin typeface="Arial" panose="020B0604020202020204" pitchFamily="34" charset="0"/>
                <a:cs typeface="Arial" panose="020B0604020202020204" pitchFamily="34" charset="0"/>
              </a:rPr>
              <a:t>l</a:t>
            </a:r>
            <a:r>
              <a:rPr lang="en-GB" sz="4400" dirty="0">
                <a:solidFill>
                  <a:schemeClr val="tx1">
                    <a:lumMod val="50000"/>
                    <a:lumOff val="50000"/>
                  </a:schemeClr>
                </a:solidFill>
                <a:latin typeface="Arial" panose="020B0604020202020204" pitchFamily="34" charset="0"/>
                <a:cs typeface="Arial" panose="020B0604020202020204" pitchFamily="34" charset="0"/>
              </a:rPr>
              <a:t>e</a:t>
            </a:r>
            <a:r>
              <a:rPr lang="en-GB" sz="4400" spc="10"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to</a:t>
            </a:r>
            <a:r>
              <a:rPr lang="en-GB" sz="4400" spc="-5" dirty="0">
                <a:solidFill>
                  <a:schemeClr val="tx1">
                    <a:lumMod val="50000"/>
                    <a:lumOff val="50000"/>
                  </a:schemeClr>
                </a:solidFill>
                <a:latin typeface="Arial" panose="020B0604020202020204" pitchFamily="34" charset="0"/>
                <a:cs typeface="Arial" panose="020B0604020202020204" pitchFamily="34" charset="0"/>
              </a:rPr>
              <a:t> </a:t>
            </a:r>
            <a:r>
              <a:rPr lang="en-GB" sz="4400" dirty="0">
                <a:solidFill>
                  <a:schemeClr val="tx1">
                    <a:lumMod val="50000"/>
                    <a:lumOff val="50000"/>
                  </a:schemeClr>
                </a:solidFill>
                <a:latin typeface="Arial" panose="020B0604020202020204" pitchFamily="34" charset="0"/>
                <a:cs typeface="Arial" panose="020B0604020202020204" pitchFamily="34" charset="0"/>
              </a:rPr>
              <a:t>t</a:t>
            </a:r>
            <a:r>
              <a:rPr lang="en-GB" sz="4400" spc="-10" dirty="0">
                <a:solidFill>
                  <a:schemeClr val="tx1">
                    <a:lumMod val="50000"/>
                    <a:lumOff val="50000"/>
                  </a:schemeClr>
                </a:solidFill>
                <a:latin typeface="Arial" panose="020B0604020202020204" pitchFamily="34" charset="0"/>
                <a:cs typeface="Arial" panose="020B0604020202020204" pitchFamily="34" charset="0"/>
              </a:rPr>
              <a:t>h</a:t>
            </a:r>
            <a:r>
              <a:rPr lang="en-GB" sz="4400" dirty="0">
                <a:solidFill>
                  <a:schemeClr val="tx1">
                    <a:lumMod val="50000"/>
                    <a:lumOff val="50000"/>
                  </a:schemeClr>
                </a:solidFill>
                <a:latin typeface="Arial" panose="020B0604020202020204" pitchFamily="34" charset="0"/>
                <a:cs typeface="Arial" panose="020B0604020202020204" pitchFamily="34" charset="0"/>
              </a:rPr>
              <a:t>e</a:t>
            </a:r>
            <a:r>
              <a:rPr lang="en-GB" sz="4400" spc="-5"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g</a:t>
            </a:r>
            <a:r>
              <a:rPr lang="en-GB" sz="4400" dirty="0">
                <a:solidFill>
                  <a:schemeClr val="tx1">
                    <a:lumMod val="50000"/>
                    <a:lumOff val="50000"/>
                  </a:schemeClr>
                </a:solidFill>
                <a:latin typeface="Arial" panose="020B0604020202020204" pitchFamily="34" charset="0"/>
                <a:cs typeface="Arial" panose="020B0604020202020204" pitchFamily="34" charset="0"/>
              </a:rPr>
              <a:t>r</a:t>
            </a:r>
            <a:r>
              <a:rPr lang="en-GB" sz="4400" spc="-10" dirty="0">
                <a:solidFill>
                  <a:schemeClr val="tx1">
                    <a:lumMod val="50000"/>
                    <a:lumOff val="50000"/>
                  </a:schemeClr>
                </a:solidFill>
                <a:latin typeface="Arial" panose="020B0604020202020204" pitchFamily="34" charset="0"/>
                <a:cs typeface="Arial" panose="020B0604020202020204" pitchFamily="34" charset="0"/>
              </a:rPr>
              <a:t>av</a:t>
            </a:r>
            <a:r>
              <a:rPr lang="en-GB" sz="4400" dirty="0">
                <a:solidFill>
                  <a:schemeClr val="tx1">
                    <a:lumMod val="50000"/>
                    <a:lumOff val="50000"/>
                  </a:schemeClr>
                </a:solidFill>
                <a:latin typeface="Arial" panose="020B0604020202020204" pitchFamily="34" charset="0"/>
                <a:cs typeface="Arial" panose="020B0604020202020204" pitchFamily="34" charset="0"/>
              </a:rPr>
              <a:t>e’ t</a:t>
            </a:r>
            <a:r>
              <a:rPr lang="en-GB" sz="4400" spc="-10" dirty="0">
                <a:solidFill>
                  <a:schemeClr val="tx1">
                    <a:lumMod val="50000"/>
                    <a:lumOff val="50000"/>
                  </a:schemeClr>
                </a:solidFill>
                <a:latin typeface="Arial" panose="020B0604020202020204" pitchFamily="34" charset="0"/>
                <a:cs typeface="Arial" panose="020B0604020202020204" pitchFamily="34" charset="0"/>
              </a:rPr>
              <a:t>h</a:t>
            </a:r>
            <a:r>
              <a:rPr lang="en-GB" sz="4400" dirty="0">
                <a:solidFill>
                  <a:schemeClr val="tx1">
                    <a:lumMod val="50000"/>
                    <a:lumOff val="50000"/>
                  </a:schemeClr>
                </a:solidFill>
                <a:latin typeface="Arial" panose="020B0604020202020204" pitchFamily="34" charset="0"/>
                <a:cs typeface="Arial" panose="020B0604020202020204" pitchFamily="34" charset="0"/>
              </a:rPr>
              <a:t>r</a:t>
            </a:r>
            <a:r>
              <a:rPr lang="en-GB" sz="4400" spc="-10" dirty="0">
                <a:solidFill>
                  <a:schemeClr val="tx1">
                    <a:lumMod val="50000"/>
                    <a:lumOff val="50000"/>
                  </a:schemeClr>
                </a:solidFill>
                <a:latin typeface="Arial" panose="020B0604020202020204" pitchFamily="34" charset="0"/>
                <a:cs typeface="Arial" panose="020B0604020202020204" pitchFamily="34" charset="0"/>
              </a:rPr>
              <a:t>ough…</a:t>
            </a:r>
            <a:endParaRPr lang="en-GB" sz="2800" dirty="0">
              <a:solidFill>
                <a:schemeClr val="tx1">
                  <a:lumMod val="50000"/>
                  <a:lumOff val="50000"/>
                </a:schemeClr>
              </a:solidFill>
              <a:latin typeface="Arial" panose="020B0604020202020204" pitchFamily="34" charset="0"/>
              <a:cs typeface="Arial" panose="020B0604020202020204" pitchFamily="34" charset="0"/>
            </a:endParaRPr>
          </a:p>
          <a:p>
            <a:pPr marL="12700" marR="12700" algn="l">
              <a:lnSpc>
                <a:spcPct val="100000"/>
              </a:lnSpc>
            </a:pPr>
            <a:endParaRPr lang="en-GB" sz="2800" dirty="0">
              <a:solidFill>
                <a:schemeClr val="tx1">
                  <a:lumMod val="50000"/>
                  <a:lumOff val="50000"/>
                </a:schemeClr>
              </a:solidFill>
              <a:latin typeface="Ariel"/>
              <a:cs typeface="Arial"/>
            </a:endParaRPr>
          </a:p>
        </p:txBody>
      </p:sp>
      <p:sp>
        <p:nvSpPr>
          <p:cNvPr id="7" name="object 18">
            <a:extLst>
              <a:ext uri="{FF2B5EF4-FFF2-40B4-BE49-F238E27FC236}">
                <a16:creationId xmlns:a16="http://schemas.microsoft.com/office/drawing/2014/main" id="{AB743AE8-ABC8-42D8-A29C-D3D0A8C910C2}"/>
              </a:ext>
            </a:extLst>
          </p:cNvPr>
          <p:cNvSpPr/>
          <p:nvPr/>
        </p:nvSpPr>
        <p:spPr>
          <a:xfrm>
            <a:off x="717223" y="7164149"/>
            <a:ext cx="3059026" cy="2447196"/>
          </a:xfrm>
          <a:prstGeom prst="rect">
            <a:avLst/>
          </a:prstGeom>
          <a:blipFill>
            <a:blip r:embed="rId2" cstate="print"/>
            <a:stretch>
              <a:fillRect/>
            </a:stretch>
          </a:blipFill>
        </p:spPr>
        <p:txBody>
          <a:bodyPr wrap="square" lIns="0" tIns="0" rIns="0" bIns="0" rtlCol="0">
            <a:noAutofit/>
          </a:bodyPr>
          <a:lstStyle/>
          <a:p>
            <a:endParaRPr/>
          </a:p>
        </p:txBody>
      </p:sp>
      <p:sp>
        <p:nvSpPr>
          <p:cNvPr id="8" name="object 19">
            <a:extLst>
              <a:ext uri="{FF2B5EF4-FFF2-40B4-BE49-F238E27FC236}">
                <a16:creationId xmlns:a16="http://schemas.microsoft.com/office/drawing/2014/main" id="{114BA526-B794-46E2-8C07-798CB5139BEC}"/>
              </a:ext>
            </a:extLst>
          </p:cNvPr>
          <p:cNvSpPr/>
          <p:nvPr/>
        </p:nvSpPr>
        <p:spPr>
          <a:xfrm>
            <a:off x="5981209" y="7164149"/>
            <a:ext cx="3070330" cy="2418522"/>
          </a:xfrm>
          <a:prstGeom prst="rect">
            <a:avLst/>
          </a:prstGeom>
          <a:blipFill>
            <a:blip r:embed="rId3" cstate="print"/>
            <a:stretch>
              <a:fillRect/>
            </a:stretch>
          </a:blipFill>
        </p:spPr>
        <p:txBody>
          <a:bodyPr wrap="square" lIns="0" tIns="0" rIns="0" bIns="0" rtlCol="0">
            <a:noAutofit/>
          </a:bodyPr>
          <a:lstStyle/>
          <a:p>
            <a:endParaRPr/>
          </a:p>
        </p:txBody>
      </p:sp>
      <p:sp>
        <p:nvSpPr>
          <p:cNvPr id="9" name="object 20">
            <a:extLst>
              <a:ext uri="{FF2B5EF4-FFF2-40B4-BE49-F238E27FC236}">
                <a16:creationId xmlns:a16="http://schemas.microsoft.com/office/drawing/2014/main" id="{D1359FF5-A4A3-4C5D-94F5-69EA145D5643}"/>
              </a:ext>
            </a:extLst>
          </p:cNvPr>
          <p:cNvSpPr/>
          <p:nvPr/>
        </p:nvSpPr>
        <p:spPr>
          <a:xfrm>
            <a:off x="11256499" y="7545554"/>
            <a:ext cx="3109469" cy="1713061"/>
          </a:xfrm>
          <a:prstGeom prst="rect">
            <a:avLst/>
          </a:prstGeom>
          <a:blipFill>
            <a:blip r:embed="rId4" cstate="print"/>
            <a:stretch>
              <a:fillRect/>
            </a:stretch>
          </a:blipFill>
        </p:spPr>
        <p:txBody>
          <a:bodyPr wrap="square" lIns="0" tIns="0" rIns="0" bIns="0" rtlCol="0">
            <a:noAutofit/>
          </a:bodyPr>
          <a:lstStyle/>
          <a:p>
            <a:endParaRPr/>
          </a:p>
        </p:txBody>
      </p:sp>
      <p:sp>
        <p:nvSpPr>
          <p:cNvPr id="10" name="object 21">
            <a:extLst>
              <a:ext uri="{FF2B5EF4-FFF2-40B4-BE49-F238E27FC236}">
                <a16:creationId xmlns:a16="http://schemas.microsoft.com/office/drawing/2014/main" id="{5BAB75D4-6D1C-4019-9E53-0832F0D4B6FF}"/>
              </a:ext>
            </a:extLst>
          </p:cNvPr>
          <p:cNvSpPr/>
          <p:nvPr/>
        </p:nvSpPr>
        <p:spPr>
          <a:xfrm>
            <a:off x="16570928" y="7160578"/>
            <a:ext cx="3109469" cy="2425663"/>
          </a:xfrm>
          <a:prstGeom prst="rect">
            <a:avLst/>
          </a:prstGeom>
          <a:blipFill>
            <a:blip r:embed="rId5" cstate="print"/>
            <a:stretch>
              <a:fillRect/>
            </a:stretch>
          </a:blipFill>
        </p:spPr>
        <p:txBody>
          <a:bodyPr wrap="square" lIns="0" tIns="0" rIns="0" bIns="0" rtlCol="0">
            <a:noAutofit/>
          </a:bodyPr>
          <a:lstStyle/>
          <a:p>
            <a:endParaRPr/>
          </a:p>
        </p:txBody>
      </p:sp>
      <p:sp>
        <p:nvSpPr>
          <p:cNvPr id="11" name="object 22">
            <a:extLst>
              <a:ext uri="{FF2B5EF4-FFF2-40B4-BE49-F238E27FC236}">
                <a16:creationId xmlns:a16="http://schemas.microsoft.com/office/drawing/2014/main" id="{A4103CF5-EA73-4B00-96C1-8A540C7164EA}"/>
              </a:ext>
            </a:extLst>
          </p:cNvPr>
          <p:cNvSpPr/>
          <p:nvPr/>
        </p:nvSpPr>
        <p:spPr>
          <a:xfrm>
            <a:off x="21082016" y="7221618"/>
            <a:ext cx="1756189" cy="2418462"/>
          </a:xfrm>
          <a:prstGeom prst="rect">
            <a:avLst/>
          </a:prstGeom>
          <a:blipFill>
            <a:blip r:embed="rId6" cstate="print"/>
            <a:stretch>
              <a:fillRect/>
            </a:stretch>
          </a:blipFill>
        </p:spPr>
        <p:txBody>
          <a:bodyPr wrap="square" lIns="0" tIns="0" rIns="0" bIns="0" rtlCol="0">
            <a:noAutofit/>
          </a:bodyPr>
          <a:lstStyle/>
          <a:p>
            <a:endParaRPr/>
          </a:p>
        </p:txBody>
      </p:sp>
      <p:sp>
        <p:nvSpPr>
          <p:cNvPr id="15" name="Shape 14">
            <a:extLst>
              <a:ext uri="{FF2B5EF4-FFF2-40B4-BE49-F238E27FC236}">
                <a16:creationId xmlns:a16="http://schemas.microsoft.com/office/drawing/2014/main" id="{90DAC9E7-AA4F-4EBB-9DBD-06CDF9143A84}"/>
              </a:ext>
            </a:extLst>
          </p:cNvPr>
          <p:cNvSpPr/>
          <p:nvPr/>
        </p:nvSpPr>
        <p:spPr>
          <a:xfrm>
            <a:off x="717223" y="10012148"/>
            <a:ext cx="4822994" cy="1908215"/>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p>
            <a:pPr marL="12700" marR="12700" algn="l">
              <a:lnSpc>
                <a:spcPct val="100000"/>
              </a:lnSpc>
            </a:pPr>
            <a:r>
              <a:rPr lang="en-GB" sz="3200" spc="-5" dirty="0">
                <a:solidFill>
                  <a:schemeClr val="tx1">
                    <a:lumMod val="50000"/>
                    <a:lumOff val="50000"/>
                  </a:schemeClr>
                </a:solidFill>
                <a:latin typeface="Arial" panose="020B0604020202020204" pitchFamily="34" charset="0"/>
                <a:cs typeface="Arial" panose="020B0604020202020204" pitchFamily="34" charset="0"/>
              </a:rPr>
              <a:t>The extraction &amp; processing of raw materials</a:t>
            </a:r>
            <a:endParaRPr lang="en-GB" sz="3200" dirty="0">
              <a:solidFill>
                <a:schemeClr val="tx1">
                  <a:lumMod val="50000"/>
                  <a:lumOff val="50000"/>
                </a:schemeClr>
              </a:solidFill>
              <a:latin typeface="Arial" panose="020B0604020202020204" pitchFamily="34" charset="0"/>
              <a:cs typeface="Arial" panose="020B0604020202020204" pitchFamily="34" charset="0"/>
            </a:endParaRPr>
          </a:p>
          <a:p>
            <a:pPr marL="12700" marR="12700" algn="l">
              <a:lnSpc>
                <a:spcPct val="100000"/>
              </a:lnSpc>
            </a:pPr>
            <a:endParaRPr lang="en-GB" sz="2800" dirty="0">
              <a:solidFill>
                <a:schemeClr val="tx1">
                  <a:lumMod val="50000"/>
                  <a:lumOff val="50000"/>
                </a:schemeClr>
              </a:solidFill>
              <a:latin typeface="Ariel"/>
              <a:cs typeface="Arial"/>
            </a:endParaRPr>
          </a:p>
        </p:txBody>
      </p:sp>
      <p:sp>
        <p:nvSpPr>
          <p:cNvPr id="16" name="Shape 14">
            <a:extLst>
              <a:ext uri="{FF2B5EF4-FFF2-40B4-BE49-F238E27FC236}">
                <a16:creationId xmlns:a16="http://schemas.microsoft.com/office/drawing/2014/main" id="{A0FFAAD0-1597-4856-9EB7-41AA4D305A39}"/>
              </a:ext>
            </a:extLst>
          </p:cNvPr>
          <p:cNvSpPr/>
          <p:nvPr/>
        </p:nvSpPr>
        <p:spPr>
          <a:xfrm>
            <a:off x="5981209" y="10012147"/>
            <a:ext cx="4822994" cy="984885"/>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p>
            <a:pPr marL="12700" marR="12700" algn="l">
              <a:lnSpc>
                <a:spcPct val="100000"/>
              </a:lnSpc>
            </a:pPr>
            <a:r>
              <a:rPr lang="en-GB" sz="3200" spc="-5" dirty="0">
                <a:solidFill>
                  <a:schemeClr val="tx1">
                    <a:lumMod val="50000"/>
                    <a:lumOff val="50000"/>
                  </a:schemeClr>
                </a:solidFill>
                <a:latin typeface="Arial" panose="020B0604020202020204" pitchFamily="34" charset="0"/>
                <a:cs typeface="Arial" panose="020B0604020202020204" pitchFamily="34" charset="0"/>
              </a:rPr>
              <a:t>The production phase</a:t>
            </a:r>
            <a:endParaRPr lang="en-GB" sz="3200" dirty="0">
              <a:solidFill>
                <a:schemeClr val="tx1">
                  <a:lumMod val="50000"/>
                  <a:lumOff val="50000"/>
                </a:schemeClr>
              </a:solidFill>
              <a:latin typeface="Arial" panose="020B0604020202020204" pitchFamily="34" charset="0"/>
              <a:cs typeface="Arial" panose="020B0604020202020204" pitchFamily="34" charset="0"/>
            </a:endParaRPr>
          </a:p>
          <a:p>
            <a:pPr marL="12700" marR="12700" algn="l">
              <a:lnSpc>
                <a:spcPct val="100000"/>
              </a:lnSpc>
            </a:pPr>
            <a:endParaRPr lang="en-GB" sz="3200" dirty="0">
              <a:solidFill>
                <a:schemeClr val="tx1">
                  <a:lumMod val="50000"/>
                  <a:lumOff val="50000"/>
                </a:schemeClr>
              </a:solidFill>
              <a:latin typeface="Ariel"/>
              <a:cs typeface="Arial"/>
            </a:endParaRPr>
          </a:p>
        </p:txBody>
      </p:sp>
      <p:sp>
        <p:nvSpPr>
          <p:cNvPr id="17" name="Shape 14">
            <a:extLst>
              <a:ext uri="{FF2B5EF4-FFF2-40B4-BE49-F238E27FC236}">
                <a16:creationId xmlns:a16="http://schemas.microsoft.com/office/drawing/2014/main" id="{3CCFD20F-CC27-4969-9E02-93AE872072A5}"/>
              </a:ext>
            </a:extLst>
          </p:cNvPr>
          <p:cNvSpPr/>
          <p:nvPr/>
        </p:nvSpPr>
        <p:spPr>
          <a:xfrm>
            <a:off x="11256499" y="10012147"/>
            <a:ext cx="4822994" cy="984885"/>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p>
            <a:pPr marL="12700" marR="12700" algn="l">
              <a:lnSpc>
                <a:spcPct val="100000"/>
              </a:lnSpc>
            </a:pPr>
            <a:r>
              <a:rPr lang="en-GB" sz="3200" spc="-5" dirty="0">
                <a:solidFill>
                  <a:schemeClr val="tx1">
                    <a:lumMod val="50000"/>
                    <a:lumOff val="50000"/>
                  </a:schemeClr>
                </a:solidFill>
                <a:latin typeface="Arial" panose="020B0604020202020204" pitchFamily="34" charset="0"/>
                <a:cs typeface="Arial" panose="020B0604020202020204" pitchFamily="34" charset="0"/>
              </a:rPr>
              <a:t>Distribution</a:t>
            </a:r>
            <a:endParaRPr lang="en-GB" sz="3200" dirty="0">
              <a:solidFill>
                <a:schemeClr val="tx1">
                  <a:lumMod val="50000"/>
                  <a:lumOff val="50000"/>
                </a:schemeClr>
              </a:solidFill>
              <a:latin typeface="Arial" panose="020B0604020202020204" pitchFamily="34" charset="0"/>
              <a:cs typeface="Arial" panose="020B0604020202020204" pitchFamily="34" charset="0"/>
            </a:endParaRPr>
          </a:p>
          <a:p>
            <a:pPr marL="12700" marR="12700" algn="l">
              <a:lnSpc>
                <a:spcPct val="100000"/>
              </a:lnSpc>
            </a:pPr>
            <a:endParaRPr lang="en-GB" sz="3200" dirty="0">
              <a:solidFill>
                <a:schemeClr val="tx1">
                  <a:lumMod val="50000"/>
                  <a:lumOff val="50000"/>
                </a:schemeClr>
              </a:solidFill>
              <a:latin typeface="Ariel"/>
              <a:cs typeface="Arial"/>
            </a:endParaRPr>
          </a:p>
        </p:txBody>
      </p:sp>
      <p:sp>
        <p:nvSpPr>
          <p:cNvPr id="18" name="Shape 14">
            <a:extLst>
              <a:ext uri="{FF2B5EF4-FFF2-40B4-BE49-F238E27FC236}">
                <a16:creationId xmlns:a16="http://schemas.microsoft.com/office/drawing/2014/main" id="{521BF591-DF88-4270-972A-6931859FE792}"/>
              </a:ext>
            </a:extLst>
          </p:cNvPr>
          <p:cNvSpPr/>
          <p:nvPr/>
        </p:nvSpPr>
        <p:spPr>
          <a:xfrm>
            <a:off x="16570928" y="10084452"/>
            <a:ext cx="4822994" cy="984885"/>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p>
            <a:pPr marL="12700" marR="12700" algn="l">
              <a:lnSpc>
                <a:spcPct val="100000"/>
              </a:lnSpc>
            </a:pPr>
            <a:r>
              <a:rPr lang="en-GB" sz="3200" spc="-5" dirty="0">
                <a:solidFill>
                  <a:schemeClr val="tx1">
                    <a:lumMod val="50000"/>
                    <a:lumOff val="50000"/>
                  </a:schemeClr>
                </a:solidFill>
                <a:latin typeface="Arial" panose="020B0604020202020204" pitchFamily="34" charset="0"/>
                <a:cs typeface="Arial" panose="020B0604020202020204" pitchFamily="34" charset="0"/>
              </a:rPr>
              <a:t>Use</a:t>
            </a:r>
            <a:endParaRPr lang="en-GB" sz="3200" dirty="0">
              <a:solidFill>
                <a:schemeClr val="tx1">
                  <a:lumMod val="50000"/>
                  <a:lumOff val="50000"/>
                </a:schemeClr>
              </a:solidFill>
              <a:latin typeface="Arial" panose="020B0604020202020204" pitchFamily="34" charset="0"/>
              <a:cs typeface="Arial" panose="020B0604020202020204" pitchFamily="34" charset="0"/>
            </a:endParaRPr>
          </a:p>
          <a:p>
            <a:pPr marL="12700" marR="12700" algn="l">
              <a:lnSpc>
                <a:spcPct val="100000"/>
              </a:lnSpc>
            </a:pPr>
            <a:endParaRPr lang="en-GB" sz="3200" dirty="0">
              <a:solidFill>
                <a:schemeClr val="tx1">
                  <a:lumMod val="50000"/>
                  <a:lumOff val="50000"/>
                </a:schemeClr>
              </a:solidFill>
              <a:latin typeface="Ariel"/>
              <a:cs typeface="Arial"/>
            </a:endParaRPr>
          </a:p>
        </p:txBody>
      </p:sp>
      <p:sp>
        <p:nvSpPr>
          <p:cNvPr id="20" name="Shape 14">
            <a:extLst>
              <a:ext uri="{FF2B5EF4-FFF2-40B4-BE49-F238E27FC236}">
                <a16:creationId xmlns:a16="http://schemas.microsoft.com/office/drawing/2014/main" id="{1F4ECFDB-DCD6-4202-8954-AE9CB57E27CB}"/>
              </a:ext>
            </a:extLst>
          </p:cNvPr>
          <p:cNvSpPr/>
          <p:nvPr/>
        </p:nvSpPr>
        <p:spPr>
          <a:xfrm>
            <a:off x="21082016" y="10084452"/>
            <a:ext cx="5286757" cy="1969770"/>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p>
            <a:pPr marL="12700" marR="12700" algn="l">
              <a:lnSpc>
                <a:spcPct val="100000"/>
              </a:lnSpc>
            </a:pPr>
            <a:r>
              <a:rPr lang="en-GB" sz="3200" spc="-5" dirty="0">
                <a:solidFill>
                  <a:schemeClr val="tx1">
                    <a:lumMod val="50000"/>
                    <a:lumOff val="50000"/>
                  </a:schemeClr>
                </a:solidFill>
                <a:latin typeface="Arial" panose="020B0604020202020204" pitchFamily="34" charset="0"/>
                <a:cs typeface="Arial" panose="020B0604020202020204" pitchFamily="34" charset="0"/>
              </a:rPr>
              <a:t>Disposal</a:t>
            </a:r>
          </a:p>
          <a:p>
            <a:pPr marL="12700" marR="12700" algn="l">
              <a:lnSpc>
                <a:spcPct val="100000"/>
              </a:lnSpc>
            </a:pPr>
            <a:r>
              <a:rPr lang="en-GB" sz="3200" spc="-5" dirty="0">
                <a:solidFill>
                  <a:schemeClr val="tx1">
                    <a:lumMod val="50000"/>
                    <a:lumOff val="50000"/>
                  </a:schemeClr>
                </a:solidFill>
                <a:latin typeface="Arial" panose="020B0604020202020204" pitchFamily="34" charset="0"/>
                <a:cs typeface="Arial" panose="020B0604020202020204" pitchFamily="34" charset="0"/>
              </a:rPr>
              <a:t>o</a:t>
            </a:r>
            <a:r>
              <a:rPr lang="en-GB" sz="3200" spc="-5" dirty="0" smtClean="0">
                <a:solidFill>
                  <a:schemeClr val="tx1">
                    <a:lumMod val="50000"/>
                    <a:lumOff val="50000"/>
                  </a:schemeClr>
                </a:solidFill>
                <a:latin typeface="Arial" panose="020B0604020202020204" pitchFamily="34" charset="0"/>
                <a:cs typeface="Arial" panose="020B0604020202020204" pitchFamily="34" charset="0"/>
              </a:rPr>
              <a:t>f </a:t>
            </a:r>
            <a:r>
              <a:rPr lang="en-GB" sz="3200" spc="-5" dirty="0">
                <a:solidFill>
                  <a:schemeClr val="tx1">
                    <a:lumMod val="50000"/>
                    <a:lumOff val="50000"/>
                  </a:schemeClr>
                </a:solidFill>
                <a:latin typeface="Arial" panose="020B0604020202020204" pitchFamily="34" charset="0"/>
                <a:cs typeface="Arial" panose="020B0604020202020204" pitchFamily="34" charset="0"/>
              </a:rPr>
              <a:t>the </a:t>
            </a:r>
          </a:p>
          <a:p>
            <a:pPr marL="12700" marR="12700" algn="l">
              <a:lnSpc>
                <a:spcPct val="100000"/>
              </a:lnSpc>
            </a:pPr>
            <a:r>
              <a:rPr lang="en-GB" sz="3200" spc="-5" dirty="0">
                <a:solidFill>
                  <a:schemeClr val="tx1">
                    <a:lumMod val="50000"/>
                    <a:lumOff val="50000"/>
                  </a:schemeClr>
                </a:solidFill>
                <a:latin typeface="Arial" panose="020B0604020202020204" pitchFamily="34" charset="0"/>
                <a:cs typeface="Arial" panose="020B0604020202020204" pitchFamily="34" charset="0"/>
              </a:rPr>
              <a:t>product</a:t>
            </a:r>
            <a:endParaRPr lang="en-GB" sz="3200" dirty="0">
              <a:solidFill>
                <a:schemeClr val="tx1">
                  <a:lumMod val="50000"/>
                  <a:lumOff val="50000"/>
                </a:schemeClr>
              </a:solidFill>
              <a:latin typeface="Arial" panose="020B0604020202020204" pitchFamily="34" charset="0"/>
              <a:cs typeface="Arial" panose="020B0604020202020204" pitchFamily="34" charset="0"/>
            </a:endParaRPr>
          </a:p>
          <a:p>
            <a:pPr marL="12700" marR="12700" algn="l">
              <a:lnSpc>
                <a:spcPct val="100000"/>
              </a:lnSpc>
            </a:pPr>
            <a:endParaRPr lang="en-GB" sz="3200" dirty="0">
              <a:solidFill>
                <a:schemeClr val="tx1">
                  <a:lumMod val="50000"/>
                  <a:lumOff val="50000"/>
                </a:schemeClr>
              </a:solidFill>
              <a:latin typeface="Ariel"/>
              <a:cs typeface="Arial"/>
            </a:endParaRPr>
          </a:p>
        </p:txBody>
      </p:sp>
      <p:sp>
        <p:nvSpPr>
          <p:cNvPr id="22" name="Shape 19"/>
          <p:cNvSpPr/>
          <p:nvPr/>
        </p:nvSpPr>
        <p:spPr>
          <a:xfrm>
            <a:off x="2179854" y="3667274"/>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9679413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2">
            <a:extLst>
              <a:ext uri="{FF2B5EF4-FFF2-40B4-BE49-F238E27FC236}">
                <a16:creationId xmlns:a16="http://schemas.microsoft.com/office/drawing/2014/main" id="{4C8C9C79-9F42-4A7D-8831-0FA3140C2AC2}"/>
              </a:ext>
            </a:extLst>
          </p:cNvPr>
          <p:cNvSpPr/>
          <p:nvPr/>
        </p:nvSpPr>
        <p:spPr>
          <a:xfrm>
            <a:off x="2179854" y="2269720"/>
            <a:ext cx="12661248" cy="1055421"/>
          </a:xfrm>
          <a:prstGeom prst="rect">
            <a:avLst/>
          </a:prstGeom>
          <a:ln w="3175">
            <a:miter lim="400000"/>
          </a:ln>
          <a:extLst>
            <a:ext uri="{C572A759-6A51-4108-AA02-DFA0A04FC94B}">
              <ma14:wrappingTextBoxFlag xmlns:ma14="http://schemas.microsoft.com/office/mac/drawingml/2011/main" xmlns=""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rgbClr val="C0D119"/>
                </a:solidFill>
                <a:latin typeface="Arial" panose="020B0604020202020204" pitchFamily="34" charset="0"/>
                <a:cs typeface="Arial" panose="020B0604020202020204" pitchFamily="34" charset="0"/>
              </a:rPr>
              <a:t>Life Cycle Inventory</a:t>
            </a:r>
            <a:endParaRPr sz="6600" b="1" spc="966" dirty="0">
              <a:solidFill>
                <a:srgbClr val="C0D119"/>
              </a:solidFill>
              <a:latin typeface="Arial" panose="020B0604020202020204" pitchFamily="34" charset="0"/>
              <a:cs typeface="Arial" panose="020B0604020202020204" pitchFamily="34" charset="0"/>
            </a:endParaRPr>
          </a:p>
        </p:txBody>
      </p:sp>
      <p:sp>
        <p:nvSpPr>
          <p:cNvPr id="11" name="Shape 14">
            <a:extLst>
              <a:ext uri="{FF2B5EF4-FFF2-40B4-BE49-F238E27FC236}">
                <a16:creationId xmlns:a16="http://schemas.microsoft.com/office/drawing/2014/main" id="{931C37C1-2F78-4F18-88C1-4EADDBB65E60}"/>
              </a:ext>
            </a:extLst>
          </p:cNvPr>
          <p:cNvSpPr/>
          <p:nvPr/>
        </p:nvSpPr>
        <p:spPr>
          <a:xfrm>
            <a:off x="1272466" y="4545767"/>
            <a:ext cx="22628934" cy="6270947"/>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p>
            <a:pPr marL="12700" marR="12700" algn="l">
              <a:lnSpc>
                <a:spcPct val="100000"/>
              </a:lnSpc>
              <a:spcBef>
                <a:spcPts val="335"/>
              </a:spcBef>
            </a:pPr>
            <a:r>
              <a:rPr lang="en-GB" sz="4400" spc="-10" dirty="0">
                <a:solidFill>
                  <a:schemeClr val="tx1">
                    <a:lumMod val="50000"/>
                    <a:lumOff val="50000"/>
                  </a:schemeClr>
                </a:solidFill>
                <a:latin typeface="Arial" panose="020B0604020202020204" pitchFamily="34" charset="0"/>
                <a:cs typeface="Arial" panose="020B0604020202020204" pitchFamily="34" charset="0"/>
              </a:rPr>
              <a:t>Dete</a:t>
            </a:r>
            <a:r>
              <a:rPr lang="en-GB" sz="4400" spc="-15" dirty="0">
                <a:solidFill>
                  <a:schemeClr val="tx1">
                    <a:lumMod val="50000"/>
                    <a:lumOff val="50000"/>
                  </a:schemeClr>
                </a:solidFill>
                <a:latin typeface="Arial" panose="020B0604020202020204" pitchFamily="34" charset="0"/>
                <a:cs typeface="Arial" panose="020B0604020202020204" pitchFamily="34" charset="0"/>
              </a:rPr>
              <a:t>rm</a:t>
            </a:r>
            <a:r>
              <a:rPr lang="en-GB" sz="4400" dirty="0">
                <a:solidFill>
                  <a:schemeClr val="tx1">
                    <a:lumMod val="50000"/>
                    <a:lumOff val="50000"/>
                  </a:schemeClr>
                </a:solidFill>
                <a:latin typeface="Arial" panose="020B0604020202020204" pitchFamily="34" charset="0"/>
                <a:cs typeface="Arial" panose="020B0604020202020204" pitchFamily="34" charset="0"/>
              </a:rPr>
              <a:t>i</a:t>
            </a:r>
            <a:r>
              <a:rPr lang="en-GB" sz="4400" spc="-10" dirty="0">
                <a:solidFill>
                  <a:schemeClr val="tx1">
                    <a:lumMod val="50000"/>
                    <a:lumOff val="50000"/>
                  </a:schemeClr>
                </a:solidFill>
                <a:latin typeface="Arial" panose="020B0604020202020204" pitchFamily="34" charset="0"/>
                <a:cs typeface="Arial" panose="020B0604020202020204" pitchFamily="34" charset="0"/>
              </a:rPr>
              <a:t>nes</a:t>
            </a:r>
            <a:r>
              <a:rPr lang="en-GB" sz="4400" spc="5" dirty="0">
                <a:solidFill>
                  <a:schemeClr val="tx1">
                    <a:lumMod val="50000"/>
                    <a:lumOff val="50000"/>
                  </a:schemeClr>
                </a:solidFill>
                <a:latin typeface="Arial" panose="020B0604020202020204" pitchFamily="34" charset="0"/>
                <a:cs typeface="Arial" panose="020B0604020202020204" pitchFamily="34" charset="0"/>
              </a:rPr>
              <a:t> </a:t>
            </a:r>
            <a:r>
              <a:rPr lang="en-GB" sz="4400" spc="-30" dirty="0">
                <a:solidFill>
                  <a:schemeClr val="tx1">
                    <a:lumMod val="50000"/>
                    <a:lumOff val="50000"/>
                  </a:schemeClr>
                </a:solidFill>
                <a:latin typeface="Arial" panose="020B0604020202020204" pitchFamily="34" charset="0"/>
                <a:cs typeface="Arial" panose="020B0604020202020204" pitchFamily="34" charset="0"/>
              </a:rPr>
              <a:t>w</a:t>
            </a:r>
            <a:r>
              <a:rPr lang="en-GB" sz="4400" spc="-10" dirty="0">
                <a:solidFill>
                  <a:schemeClr val="tx1">
                    <a:lumMod val="50000"/>
                    <a:lumOff val="50000"/>
                  </a:schemeClr>
                </a:solidFill>
                <a:latin typeface="Arial" panose="020B0604020202020204" pitchFamily="34" charset="0"/>
                <a:cs typeface="Arial" panose="020B0604020202020204" pitchFamily="34" charset="0"/>
              </a:rPr>
              <a:t>hi</a:t>
            </a:r>
            <a:r>
              <a:rPr lang="en-GB" sz="4400" spc="-5" dirty="0">
                <a:solidFill>
                  <a:schemeClr val="tx1">
                    <a:lumMod val="50000"/>
                    <a:lumOff val="50000"/>
                  </a:schemeClr>
                </a:solidFill>
                <a:latin typeface="Arial" panose="020B0604020202020204" pitchFamily="34" charset="0"/>
                <a:cs typeface="Arial" panose="020B0604020202020204" pitchFamily="34" charset="0"/>
              </a:rPr>
              <a:t>c</a:t>
            </a:r>
            <a:r>
              <a:rPr lang="en-GB" sz="4400" spc="-10" dirty="0">
                <a:solidFill>
                  <a:schemeClr val="tx1">
                    <a:lumMod val="50000"/>
                    <a:lumOff val="50000"/>
                  </a:schemeClr>
                </a:solidFill>
                <a:latin typeface="Arial" panose="020B0604020202020204" pitchFamily="34" charset="0"/>
                <a:cs typeface="Arial" panose="020B0604020202020204" pitchFamily="34" charset="0"/>
              </a:rPr>
              <a:t>h</a:t>
            </a:r>
            <a:r>
              <a:rPr lang="en-GB" sz="4400" spc="-5" dirty="0">
                <a:solidFill>
                  <a:schemeClr val="tx1">
                    <a:lumMod val="50000"/>
                    <a:lumOff val="50000"/>
                  </a:schemeClr>
                </a:solidFill>
                <a:latin typeface="Arial" panose="020B0604020202020204" pitchFamily="34" charset="0"/>
                <a:cs typeface="Arial" panose="020B0604020202020204" pitchFamily="34" charset="0"/>
              </a:rPr>
              <a:t> </a:t>
            </a:r>
            <a:r>
              <a:rPr lang="en-GB" sz="4400" spc="-15" dirty="0">
                <a:solidFill>
                  <a:schemeClr val="tx1">
                    <a:lumMod val="50000"/>
                    <a:lumOff val="50000"/>
                  </a:schemeClr>
                </a:solidFill>
                <a:latin typeface="Arial" panose="020B0604020202020204" pitchFamily="34" charset="0"/>
                <a:cs typeface="Arial" panose="020B0604020202020204" pitchFamily="34" charset="0"/>
              </a:rPr>
              <a:t>raw</a:t>
            </a:r>
            <a:r>
              <a:rPr lang="en-GB" sz="4400" spc="10"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mate</a:t>
            </a:r>
            <a:r>
              <a:rPr lang="en-GB" sz="4400" spc="-15" dirty="0">
                <a:solidFill>
                  <a:schemeClr val="tx1">
                    <a:lumMod val="50000"/>
                    <a:lumOff val="50000"/>
                  </a:schemeClr>
                </a:solidFill>
                <a:latin typeface="Arial" panose="020B0604020202020204" pitchFamily="34" charset="0"/>
                <a:cs typeface="Arial" panose="020B0604020202020204" pitchFamily="34" charset="0"/>
              </a:rPr>
              <a:t>r</a:t>
            </a:r>
            <a:r>
              <a:rPr lang="en-GB" sz="4400" dirty="0">
                <a:solidFill>
                  <a:schemeClr val="tx1">
                    <a:lumMod val="50000"/>
                    <a:lumOff val="50000"/>
                  </a:schemeClr>
                </a:solidFill>
                <a:latin typeface="Arial" panose="020B0604020202020204" pitchFamily="34" charset="0"/>
                <a:cs typeface="Arial" panose="020B0604020202020204" pitchFamily="34" charset="0"/>
              </a:rPr>
              <a:t>i</a:t>
            </a:r>
            <a:r>
              <a:rPr lang="en-GB" sz="4400" spc="-10" dirty="0">
                <a:solidFill>
                  <a:schemeClr val="tx1">
                    <a:lumMod val="50000"/>
                    <a:lumOff val="50000"/>
                  </a:schemeClr>
                </a:solidFill>
                <a:latin typeface="Arial" panose="020B0604020202020204" pitchFamily="34" charset="0"/>
                <a:cs typeface="Arial" panose="020B0604020202020204" pitchFamily="34" charset="0"/>
              </a:rPr>
              <a:t>als</a:t>
            </a:r>
            <a:r>
              <a:rPr lang="en-GB" sz="4400" spc="5"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a</a:t>
            </a:r>
            <a:r>
              <a:rPr lang="en-GB" sz="4400" spc="-15" dirty="0">
                <a:solidFill>
                  <a:schemeClr val="tx1">
                    <a:lumMod val="50000"/>
                    <a:lumOff val="50000"/>
                  </a:schemeClr>
                </a:solidFill>
                <a:latin typeface="Arial" panose="020B0604020202020204" pitchFamily="34" charset="0"/>
                <a:cs typeface="Arial" panose="020B0604020202020204" pitchFamily="34" charset="0"/>
              </a:rPr>
              <a:t>r</a:t>
            </a:r>
            <a:r>
              <a:rPr lang="en-GB" sz="4400" spc="-10" dirty="0">
                <a:solidFill>
                  <a:schemeClr val="tx1">
                    <a:lumMod val="50000"/>
                    <a:lumOff val="50000"/>
                  </a:schemeClr>
                </a:solidFill>
                <a:latin typeface="Arial" panose="020B0604020202020204" pitchFamily="34" charset="0"/>
                <a:cs typeface="Arial" panose="020B0604020202020204" pitchFamily="34" charset="0"/>
              </a:rPr>
              <a:t>e</a:t>
            </a:r>
            <a:r>
              <a:rPr lang="en-GB" sz="4400" spc="10"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u</a:t>
            </a:r>
            <a:r>
              <a:rPr lang="en-GB" sz="4400" spc="-5" dirty="0">
                <a:solidFill>
                  <a:schemeClr val="tx1">
                    <a:lumMod val="50000"/>
                    <a:lumOff val="50000"/>
                  </a:schemeClr>
                </a:solidFill>
                <a:latin typeface="Arial" panose="020B0604020202020204" pitchFamily="34" charset="0"/>
                <a:cs typeface="Arial" panose="020B0604020202020204" pitchFamily="34" charset="0"/>
              </a:rPr>
              <a:t>s</a:t>
            </a:r>
            <a:r>
              <a:rPr lang="en-GB" sz="4400" spc="-10" dirty="0">
                <a:solidFill>
                  <a:schemeClr val="tx1">
                    <a:lumMod val="50000"/>
                    <a:lumOff val="50000"/>
                  </a:schemeClr>
                </a:solidFill>
                <a:latin typeface="Arial" panose="020B0604020202020204" pitchFamily="34" charset="0"/>
                <a:cs typeface="Arial" panose="020B0604020202020204" pitchFamily="34" charset="0"/>
              </a:rPr>
              <a:t>ed</a:t>
            </a:r>
            <a:r>
              <a:rPr lang="en-GB" sz="4400" spc="-5"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and</a:t>
            </a:r>
            <a:r>
              <a:rPr lang="en-GB" sz="4400" spc="10" dirty="0">
                <a:solidFill>
                  <a:schemeClr val="tx1">
                    <a:lumMod val="50000"/>
                    <a:lumOff val="50000"/>
                  </a:schemeClr>
                </a:solidFill>
                <a:latin typeface="Arial" panose="020B0604020202020204" pitchFamily="34" charset="0"/>
                <a:cs typeface="Arial" panose="020B0604020202020204" pitchFamily="34" charset="0"/>
              </a:rPr>
              <a:t> </a:t>
            </a:r>
            <a:r>
              <a:rPr lang="en-GB" sz="4400" spc="-30" dirty="0">
                <a:solidFill>
                  <a:schemeClr val="tx1">
                    <a:lumMod val="50000"/>
                    <a:lumOff val="50000"/>
                  </a:schemeClr>
                </a:solidFill>
                <a:latin typeface="Arial" panose="020B0604020202020204" pitchFamily="34" charset="0"/>
                <a:cs typeface="Arial" panose="020B0604020202020204" pitchFamily="34" charset="0"/>
              </a:rPr>
              <a:t>w</a:t>
            </a:r>
            <a:r>
              <a:rPr lang="en-GB" sz="4400" spc="-10" dirty="0">
                <a:solidFill>
                  <a:schemeClr val="tx1">
                    <a:lumMod val="50000"/>
                    <a:lumOff val="50000"/>
                  </a:schemeClr>
                </a:solidFill>
                <a:latin typeface="Arial" panose="020B0604020202020204" pitchFamily="34" charset="0"/>
                <a:cs typeface="Arial" panose="020B0604020202020204" pitchFamily="34" charset="0"/>
              </a:rPr>
              <a:t>hat</a:t>
            </a:r>
            <a:r>
              <a:rPr lang="en-GB" sz="4400" spc="10"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emi</a:t>
            </a:r>
            <a:r>
              <a:rPr lang="en-GB" sz="4400" spc="-5" dirty="0">
                <a:solidFill>
                  <a:schemeClr val="tx1">
                    <a:lumMod val="50000"/>
                    <a:lumOff val="50000"/>
                  </a:schemeClr>
                </a:solidFill>
                <a:latin typeface="Arial" panose="020B0604020202020204" pitchFamily="34" charset="0"/>
                <a:cs typeface="Arial" panose="020B0604020202020204" pitchFamily="34" charset="0"/>
              </a:rPr>
              <a:t>ss</a:t>
            </a:r>
            <a:r>
              <a:rPr lang="en-GB" sz="4400" spc="-10" dirty="0">
                <a:solidFill>
                  <a:schemeClr val="tx1">
                    <a:lumMod val="50000"/>
                    <a:lumOff val="50000"/>
                  </a:schemeClr>
                </a:solidFill>
                <a:latin typeface="Arial" panose="020B0604020202020204" pitchFamily="34" charset="0"/>
                <a:cs typeface="Arial" panose="020B0604020202020204" pitchFamily="34" charset="0"/>
              </a:rPr>
              <a:t>ions </a:t>
            </a:r>
            <a:r>
              <a:rPr lang="en-GB" sz="4400" spc="-30" dirty="0">
                <a:solidFill>
                  <a:schemeClr val="tx1">
                    <a:lumMod val="50000"/>
                    <a:lumOff val="50000"/>
                  </a:schemeClr>
                </a:solidFill>
                <a:latin typeface="Arial" panose="020B0604020202020204" pitchFamily="34" charset="0"/>
                <a:cs typeface="Arial" panose="020B0604020202020204" pitchFamily="34" charset="0"/>
              </a:rPr>
              <a:t>w</a:t>
            </a:r>
            <a:r>
              <a:rPr lang="en-GB" sz="4400" dirty="0">
                <a:solidFill>
                  <a:schemeClr val="tx1">
                    <a:lumMod val="50000"/>
                    <a:lumOff val="50000"/>
                  </a:schemeClr>
                </a:solidFill>
                <a:latin typeface="Arial" panose="020B0604020202020204" pitchFamily="34" charset="0"/>
                <a:cs typeface="Arial" panose="020B0604020202020204" pitchFamily="34" charset="0"/>
              </a:rPr>
              <a:t>i</a:t>
            </a:r>
            <a:r>
              <a:rPr lang="en-GB" sz="4400" spc="-5" dirty="0">
                <a:solidFill>
                  <a:schemeClr val="tx1">
                    <a:lumMod val="50000"/>
                    <a:lumOff val="50000"/>
                  </a:schemeClr>
                </a:solidFill>
                <a:latin typeface="Arial" panose="020B0604020202020204" pitchFamily="34" charset="0"/>
                <a:cs typeface="Arial" panose="020B0604020202020204" pitchFamily="34" charset="0"/>
              </a:rPr>
              <a:t>ll</a:t>
            </a:r>
            <a:r>
              <a:rPr lang="en-GB" sz="4400" spc="-10" dirty="0">
                <a:solidFill>
                  <a:schemeClr val="tx1">
                    <a:lumMod val="50000"/>
                    <a:lumOff val="50000"/>
                  </a:schemeClr>
                </a:solidFill>
                <a:latin typeface="Arial" panose="020B0604020202020204" pitchFamily="34" charset="0"/>
                <a:cs typeface="Arial" panose="020B0604020202020204" pitchFamily="34" charset="0"/>
              </a:rPr>
              <a:t> o</a:t>
            </a:r>
            <a:r>
              <a:rPr lang="en-GB" sz="4400" spc="-5" dirty="0">
                <a:solidFill>
                  <a:schemeClr val="tx1">
                    <a:lumMod val="50000"/>
                    <a:lumOff val="50000"/>
                  </a:schemeClr>
                </a:solidFill>
                <a:latin typeface="Arial" panose="020B0604020202020204" pitchFamily="34" charset="0"/>
                <a:cs typeface="Arial" panose="020B0604020202020204" pitchFamily="34" charset="0"/>
              </a:rPr>
              <a:t>cc</a:t>
            </a:r>
            <a:r>
              <a:rPr lang="en-GB" sz="4400" spc="-10" dirty="0">
                <a:solidFill>
                  <a:schemeClr val="tx1">
                    <a:lumMod val="50000"/>
                    <a:lumOff val="50000"/>
                  </a:schemeClr>
                </a:solidFill>
                <a:latin typeface="Arial" panose="020B0604020202020204" pitchFamily="34" charset="0"/>
                <a:cs typeface="Arial" panose="020B0604020202020204" pitchFamily="34" charset="0"/>
              </a:rPr>
              <a:t>ur</a:t>
            </a:r>
            <a:r>
              <a:rPr lang="en-GB" sz="4400" spc="-5"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du</a:t>
            </a:r>
            <a:r>
              <a:rPr lang="en-GB" sz="4400" spc="-15" dirty="0">
                <a:solidFill>
                  <a:schemeClr val="tx1">
                    <a:lumMod val="50000"/>
                    <a:lumOff val="50000"/>
                  </a:schemeClr>
                </a:solidFill>
                <a:latin typeface="Arial" panose="020B0604020202020204" pitchFamily="34" charset="0"/>
                <a:cs typeface="Arial" panose="020B0604020202020204" pitchFamily="34" charset="0"/>
              </a:rPr>
              <a:t>r</a:t>
            </a:r>
            <a:r>
              <a:rPr lang="en-GB" sz="4400" dirty="0">
                <a:solidFill>
                  <a:schemeClr val="tx1">
                    <a:lumMod val="50000"/>
                    <a:lumOff val="50000"/>
                  </a:schemeClr>
                </a:solidFill>
                <a:latin typeface="Arial" panose="020B0604020202020204" pitchFamily="34" charset="0"/>
                <a:cs typeface="Arial" panose="020B0604020202020204" pitchFamily="34" charset="0"/>
              </a:rPr>
              <a:t>i</a:t>
            </a:r>
            <a:r>
              <a:rPr lang="en-GB" sz="4400" spc="-10" dirty="0">
                <a:solidFill>
                  <a:schemeClr val="tx1">
                    <a:lumMod val="50000"/>
                    <a:lumOff val="50000"/>
                  </a:schemeClr>
                </a:solidFill>
                <a:latin typeface="Arial" panose="020B0604020202020204" pitchFamily="34" charset="0"/>
                <a:cs typeface="Arial" panose="020B0604020202020204" pitchFamily="34" charset="0"/>
              </a:rPr>
              <a:t>ng</a:t>
            </a:r>
            <a:r>
              <a:rPr lang="en-GB" sz="4400" spc="-5"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the</a:t>
            </a:r>
            <a:r>
              <a:rPr lang="en-GB" sz="4400" spc="10" dirty="0">
                <a:solidFill>
                  <a:schemeClr val="tx1">
                    <a:lumMod val="50000"/>
                    <a:lumOff val="50000"/>
                  </a:schemeClr>
                </a:solidFill>
                <a:latin typeface="Arial" panose="020B0604020202020204" pitchFamily="34" charset="0"/>
                <a:cs typeface="Arial" panose="020B0604020202020204" pitchFamily="34" charset="0"/>
              </a:rPr>
              <a:t> </a:t>
            </a:r>
            <a:r>
              <a:rPr lang="en-GB" sz="4400" spc="-5" dirty="0">
                <a:solidFill>
                  <a:schemeClr val="tx1">
                    <a:lumMod val="50000"/>
                    <a:lumOff val="50000"/>
                  </a:schemeClr>
                </a:solidFill>
                <a:latin typeface="Arial" panose="020B0604020202020204" pitchFamily="34" charset="0"/>
                <a:cs typeface="Arial" panose="020B0604020202020204" pitchFamily="34" charset="0"/>
              </a:rPr>
              <a:t>l</a:t>
            </a:r>
            <a:r>
              <a:rPr lang="en-GB" sz="4400" dirty="0">
                <a:solidFill>
                  <a:schemeClr val="tx1">
                    <a:lumMod val="50000"/>
                    <a:lumOff val="50000"/>
                  </a:schemeClr>
                </a:solidFill>
                <a:latin typeface="Arial" panose="020B0604020202020204" pitchFamily="34" charset="0"/>
                <a:cs typeface="Arial" panose="020B0604020202020204" pitchFamily="34" charset="0"/>
              </a:rPr>
              <a:t>i</a:t>
            </a:r>
            <a:r>
              <a:rPr lang="en-GB" sz="4400" spc="-10" dirty="0">
                <a:solidFill>
                  <a:schemeClr val="tx1">
                    <a:lumMod val="50000"/>
                    <a:lumOff val="50000"/>
                  </a:schemeClr>
                </a:solidFill>
                <a:latin typeface="Arial" panose="020B0604020202020204" pitchFamily="34" charset="0"/>
                <a:cs typeface="Arial" panose="020B0604020202020204" pitchFamily="34" charset="0"/>
              </a:rPr>
              <a:t>fe</a:t>
            </a:r>
            <a:r>
              <a:rPr lang="en-GB" sz="4400" spc="-15"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of</a:t>
            </a:r>
            <a:r>
              <a:rPr lang="en-GB" sz="4400" spc="10"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the</a:t>
            </a:r>
            <a:r>
              <a:rPr lang="en-GB" sz="4400" spc="10" dirty="0">
                <a:solidFill>
                  <a:schemeClr val="tx1">
                    <a:lumMod val="50000"/>
                    <a:lumOff val="50000"/>
                  </a:schemeClr>
                </a:solidFill>
                <a:latin typeface="Arial" panose="020B0604020202020204" pitchFamily="34" charset="0"/>
                <a:cs typeface="Arial" panose="020B0604020202020204" pitchFamily="34" charset="0"/>
              </a:rPr>
              <a:t> </a:t>
            </a:r>
            <a:r>
              <a:rPr lang="en-GB" sz="4400" spc="-10" dirty="0">
                <a:solidFill>
                  <a:schemeClr val="tx1">
                    <a:lumMod val="50000"/>
                    <a:lumOff val="50000"/>
                  </a:schemeClr>
                </a:solidFill>
                <a:latin typeface="Arial" panose="020B0604020202020204" pitchFamily="34" charset="0"/>
                <a:cs typeface="Arial" panose="020B0604020202020204" pitchFamily="34" charset="0"/>
              </a:rPr>
              <a:t>p</a:t>
            </a:r>
            <a:r>
              <a:rPr lang="en-GB" sz="4400" spc="-15" dirty="0">
                <a:solidFill>
                  <a:schemeClr val="tx1">
                    <a:lumMod val="50000"/>
                    <a:lumOff val="50000"/>
                  </a:schemeClr>
                </a:solidFill>
                <a:latin typeface="Arial" panose="020B0604020202020204" pitchFamily="34" charset="0"/>
                <a:cs typeface="Arial" panose="020B0604020202020204" pitchFamily="34" charset="0"/>
              </a:rPr>
              <a:t>r</a:t>
            </a:r>
            <a:r>
              <a:rPr lang="en-GB" sz="4400" spc="-10" dirty="0">
                <a:solidFill>
                  <a:schemeClr val="tx1">
                    <a:lumMod val="50000"/>
                    <a:lumOff val="50000"/>
                  </a:schemeClr>
                </a:solidFill>
                <a:latin typeface="Arial" panose="020B0604020202020204" pitchFamily="34" charset="0"/>
                <a:cs typeface="Arial" panose="020B0604020202020204" pitchFamily="34" charset="0"/>
              </a:rPr>
              <a:t>odu</a:t>
            </a:r>
            <a:r>
              <a:rPr lang="en-GB" sz="4400" spc="-5" dirty="0">
                <a:solidFill>
                  <a:schemeClr val="tx1">
                    <a:lumMod val="50000"/>
                    <a:lumOff val="50000"/>
                  </a:schemeClr>
                </a:solidFill>
                <a:latin typeface="Arial" panose="020B0604020202020204" pitchFamily="34" charset="0"/>
                <a:cs typeface="Arial" panose="020B0604020202020204" pitchFamily="34" charset="0"/>
              </a:rPr>
              <a:t>ct.</a:t>
            </a:r>
            <a:endParaRPr lang="en-GB" sz="4400" dirty="0">
              <a:solidFill>
                <a:schemeClr val="tx1">
                  <a:lumMod val="50000"/>
                  <a:lumOff val="50000"/>
                </a:schemeClr>
              </a:solidFill>
              <a:latin typeface="Arial" panose="020B0604020202020204" pitchFamily="34" charset="0"/>
              <a:cs typeface="Arial" panose="020B0604020202020204" pitchFamily="34" charset="0"/>
            </a:endParaRPr>
          </a:p>
          <a:p>
            <a:pPr algn="l">
              <a:lnSpc>
                <a:spcPts val="1200"/>
              </a:lnSpc>
              <a:spcBef>
                <a:spcPts val="73"/>
              </a:spcBef>
            </a:pPr>
            <a:endParaRPr lang="en-GB" sz="3600" dirty="0">
              <a:solidFill>
                <a:schemeClr val="tx1">
                  <a:lumMod val="50000"/>
                  <a:lumOff val="50000"/>
                </a:schemeClr>
              </a:solidFill>
              <a:latin typeface="Arial" panose="020B0604020202020204" pitchFamily="34" charset="0"/>
              <a:cs typeface="Arial" panose="020B0604020202020204" pitchFamily="34" charset="0"/>
            </a:endParaRPr>
          </a:p>
          <a:p>
            <a:pPr marL="12700" algn="l">
              <a:lnSpc>
                <a:spcPct val="100000"/>
              </a:lnSpc>
            </a:pPr>
            <a:endParaRPr lang="en-GB" sz="4400" spc="-10" dirty="0" smtClean="0">
              <a:solidFill>
                <a:schemeClr val="tx1">
                  <a:lumMod val="50000"/>
                  <a:lumOff val="50000"/>
                </a:schemeClr>
              </a:solidFill>
              <a:latin typeface="Arial" panose="020B0604020202020204" pitchFamily="34" charset="0"/>
              <a:cs typeface="Arial" panose="020B0604020202020204" pitchFamily="34" charset="0"/>
            </a:endParaRPr>
          </a:p>
          <a:p>
            <a:pPr marL="12700" algn="l">
              <a:lnSpc>
                <a:spcPct val="100000"/>
              </a:lnSpc>
            </a:pPr>
            <a:r>
              <a:rPr lang="en-GB" sz="4400" spc="-10" dirty="0" smtClean="0">
                <a:solidFill>
                  <a:schemeClr val="tx1">
                    <a:lumMod val="50000"/>
                    <a:lumOff val="50000"/>
                  </a:schemeClr>
                </a:solidFill>
                <a:latin typeface="Arial" panose="020B0604020202020204" pitchFamily="34" charset="0"/>
                <a:cs typeface="Arial" panose="020B0604020202020204" pitchFamily="34" charset="0"/>
              </a:rPr>
              <a:t>In</a:t>
            </a:r>
            <a:r>
              <a:rPr lang="en-GB" sz="4400" spc="-5" dirty="0" smtClean="0">
                <a:solidFill>
                  <a:schemeClr val="tx1">
                    <a:lumMod val="50000"/>
                    <a:lumOff val="50000"/>
                  </a:schemeClr>
                </a:solidFill>
                <a:latin typeface="Arial" panose="020B0604020202020204" pitchFamily="34" charset="0"/>
                <a:cs typeface="Arial" panose="020B0604020202020204" pitchFamily="34" charset="0"/>
              </a:rPr>
              <a:t>c</a:t>
            </a:r>
            <a:r>
              <a:rPr lang="en-GB" sz="4400" dirty="0" smtClean="0">
                <a:solidFill>
                  <a:schemeClr val="tx1">
                    <a:lumMod val="50000"/>
                    <a:lumOff val="50000"/>
                  </a:schemeClr>
                </a:solidFill>
                <a:latin typeface="Arial" panose="020B0604020202020204" pitchFamily="34" charset="0"/>
                <a:cs typeface="Arial" panose="020B0604020202020204" pitchFamily="34" charset="0"/>
              </a:rPr>
              <a:t>l</a:t>
            </a:r>
            <a:r>
              <a:rPr lang="en-GB" sz="4400" spc="-10" dirty="0" smtClean="0">
                <a:solidFill>
                  <a:schemeClr val="tx1">
                    <a:lumMod val="50000"/>
                    <a:lumOff val="50000"/>
                  </a:schemeClr>
                </a:solidFill>
                <a:latin typeface="Arial" panose="020B0604020202020204" pitchFamily="34" charset="0"/>
                <a:cs typeface="Arial" panose="020B0604020202020204" pitchFamily="34" charset="0"/>
              </a:rPr>
              <a:t>ud</a:t>
            </a:r>
            <a:r>
              <a:rPr lang="en-GB" sz="4400" dirty="0" smtClean="0">
                <a:solidFill>
                  <a:schemeClr val="tx1">
                    <a:lumMod val="50000"/>
                    <a:lumOff val="50000"/>
                  </a:schemeClr>
                </a:solidFill>
                <a:latin typeface="Arial" panose="020B0604020202020204" pitchFamily="34" charset="0"/>
                <a:cs typeface="Arial" panose="020B0604020202020204" pitchFamily="34" charset="0"/>
              </a:rPr>
              <a:t>i</a:t>
            </a:r>
            <a:r>
              <a:rPr lang="en-GB" sz="4400" spc="-10" dirty="0" smtClean="0">
                <a:solidFill>
                  <a:schemeClr val="tx1">
                    <a:lumMod val="50000"/>
                    <a:lumOff val="50000"/>
                  </a:schemeClr>
                </a:solidFill>
                <a:latin typeface="Arial" panose="020B0604020202020204" pitchFamily="34" charset="0"/>
                <a:cs typeface="Arial" panose="020B0604020202020204" pitchFamily="34" charset="0"/>
              </a:rPr>
              <a:t>ng:</a:t>
            </a:r>
          </a:p>
          <a:p>
            <a:pPr marL="12700" algn="l">
              <a:lnSpc>
                <a:spcPct val="100000"/>
              </a:lnSpc>
            </a:pPr>
            <a:endParaRPr lang="en-GB" sz="4400" dirty="0">
              <a:solidFill>
                <a:srgbClr val="026848"/>
              </a:solidFill>
              <a:latin typeface="Arial" panose="020B0604020202020204" pitchFamily="34" charset="0"/>
              <a:cs typeface="Arial" panose="020B0604020202020204" pitchFamily="34" charset="0"/>
            </a:endParaRPr>
          </a:p>
          <a:p>
            <a:pPr algn="l">
              <a:lnSpc>
                <a:spcPts val="950"/>
              </a:lnSpc>
              <a:spcBef>
                <a:spcPts val="10"/>
              </a:spcBef>
            </a:pPr>
            <a:endParaRPr lang="en-GB" sz="2400" dirty="0">
              <a:latin typeface="Arial" panose="020B0604020202020204" pitchFamily="34" charset="0"/>
              <a:cs typeface="Arial" panose="020B0604020202020204" pitchFamily="34" charset="0"/>
            </a:endParaRPr>
          </a:p>
          <a:p>
            <a:pPr marL="192405" marR="361315" indent="-180340" algn="l">
              <a:lnSpc>
                <a:spcPct val="100000"/>
              </a:lnSpc>
              <a:buFont typeface="Arial"/>
              <a:buChar char="•"/>
              <a:tabLst>
                <a:tab pos="192405" algn="l"/>
              </a:tabLst>
            </a:pPr>
            <a:r>
              <a:rPr lang="en-GB" sz="4400" spc="-10" dirty="0" smtClean="0">
                <a:solidFill>
                  <a:srgbClr val="C0D119"/>
                </a:solidFill>
                <a:latin typeface="Arial" panose="020B0604020202020204" pitchFamily="34" charset="0"/>
                <a:cs typeface="Arial" panose="020B0604020202020204" pitchFamily="34" charset="0"/>
              </a:rPr>
              <a:t> En</a:t>
            </a:r>
            <a:r>
              <a:rPr lang="en-GB" sz="4400" spc="-5" dirty="0" smtClean="0">
                <a:solidFill>
                  <a:srgbClr val="C0D119"/>
                </a:solidFill>
                <a:latin typeface="Arial" panose="020B0604020202020204" pitchFamily="34" charset="0"/>
                <a:cs typeface="Arial" panose="020B0604020202020204" pitchFamily="34" charset="0"/>
              </a:rPr>
              <a:t>v</a:t>
            </a:r>
            <a:r>
              <a:rPr lang="en-GB" sz="4400" dirty="0" smtClean="0">
                <a:solidFill>
                  <a:srgbClr val="C0D119"/>
                </a:solidFill>
                <a:latin typeface="Arial" panose="020B0604020202020204" pitchFamily="34" charset="0"/>
                <a:cs typeface="Arial" panose="020B0604020202020204" pitchFamily="34" charset="0"/>
              </a:rPr>
              <a:t>i</a:t>
            </a:r>
            <a:r>
              <a:rPr lang="en-GB" sz="4400" spc="-15" dirty="0" smtClean="0">
                <a:solidFill>
                  <a:srgbClr val="C0D119"/>
                </a:solidFill>
                <a:latin typeface="Arial" panose="020B0604020202020204" pitchFamily="34" charset="0"/>
                <a:cs typeface="Arial" panose="020B0604020202020204" pitchFamily="34" charset="0"/>
              </a:rPr>
              <a:t>r</a:t>
            </a:r>
            <a:r>
              <a:rPr lang="en-GB" sz="4400" spc="-10" dirty="0" smtClean="0">
                <a:solidFill>
                  <a:srgbClr val="C0D119"/>
                </a:solidFill>
                <a:latin typeface="Arial" panose="020B0604020202020204" pitchFamily="34" charset="0"/>
                <a:cs typeface="Arial" panose="020B0604020202020204" pitchFamily="34" charset="0"/>
              </a:rPr>
              <a:t>onmental </a:t>
            </a:r>
            <a:r>
              <a:rPr lang="en-GB" sz="4400" dirty="0">
                <a:solidFill>
                  <a:srgbClr val="C0D119"/>
                </a:solidFill>
                <a:latin typeface="Arial" panose="020B0604020202020204" pitchFamily="34" charset="0"/>
                <a:cs typeface="Arial" panose="020B0604020202020204" pitchFamily="34" charset="0"/>
              </a:rPr>
              <a:t>i</a:t>
            </a:r>
            <a:r>
              <a:rPr lang="en-GB" sz="4400" spc="-10" dirty="0">
                <a:solidFill>
                  <a:srgbClr val="C0D119"/>
                </a:solidFill>
                <a:latin typeface="Arial" panose="020B0604020202020204" pitchFamily="34" charset="0"/>
                <a:cs typeface="Arial" panose="020B0604020202020204" pitchFamily="34" charset="0"/>
              </a:rPr>
              <a:t>nputs and</a:t>
            </a:r>
            <a:r>
              <a:rPr lang="en-GB" sz="4400" spc="10" dirty="0">
                <a:solidFill>
                  <a:srgbClr val="C0D119"/>
                </a:solidFill>
                <a:latin typeface="Arial" panose="020B0604020202020204" pitchFamily="34" charset="0"/>
                <a:cs typeface="Arial" panose="020B0604020202020204" pitchFamily="34" charset="0"/>
              </a:rPr>
              <a:t> </a:t>
            </a:r>
            <a:r>
              <a:rPr lang="en-GB" sz="4400" spc="-10" dirty="0">
                <a:solidFill>
                  <a:srgbClr val="C0D119"/>
                </a:solidFill>
                <a:latin typeface="Arial" panose="020B0604020202020204" pitchFamily="34" charset="0"/>
                <a:cs typeface="Arial" panose="020B0604020202020204" pitchFamily="34" charset="0"/>
              </a:rPr>
              <a:t>outputs</a:t>
            </a:r>
            <a:r>
              <a:rPr lang="en-GB" sz="4400" spc="15" dirty="0">
                <a:solidFill>
                  <a:srgbClr val="C0D119"/>
                </a:solidFill>
                <a:latin typeface="Arial" panose="020B0604020202020204" pitchFamily="34" charset="0"/>
                <a:cs typeface="Arial" panose="020B0604020202020204" pitchFamily="34" charset="0"/>
              </a:rPr>
              <a:t> </a:t>
            </a:r>
            <a:r>
              <a:rPr lang="en-GB" sz="4400" spc="-10" dirty="0">
                <a:solidFill>
                  <a:srgbClr val="C0D119"/>
                </a:solidFill>
                <a:latin typeface="Arial" panose="020B0604020202020204" pitchFamily="34" charset="0"/>
                <a:cs typeface="Arial" panose="020B0604020202020204" pitchFamily="34" charset="0"/>
              </a:rPr>
              <a:t>of</a:t>
            </a:r>
            <a:r>
              <a:rPr lang="en-GB" sz="4400" spc="10" dirty="0">
                <a:solidFill>
                  <a:srgbClr val="C0D119"/>
                </a:solidFill>
                <a:latin typeface="Arial" panose="020B0604020202020204" pitchFamily="34" charset="0"/>
                <a:cs typeface="Arial" panose="020B0604020202020204" pitchFamily="34" charset="0"/>
              </a:rPr>
              <a:t> </a:t>
            </a:r>
            <a:r>
              <a:rPr lang="en-GB" sz="4400" spc="-15" dirty="0">
                <a:solidFill>
                  <a:srgbClr val="C0D119"/>
                </a:solidFill>
                <a:latin typeface="Arial" panose="020B0604020202020204" pitchFamily="34" charset="0"/>
                <a:cs typeface="Arial" panose="020B0604020202020204" pitchFamily="34" charset="0"/>
              </a:rPr>
              <a:t>raw</a:t>
            </a:r>
            <a:r>
              <a:rPr lang="en-GB" sz="4400" spc="10" dirty="0">
                <a:solidFill>
                  <a:srgbClr val="C0D119"/>
                </a:solidFill>
                <a:latin typeface="Arial" panose="020B0604020202020204" pitchFamily="34" charset="0"/>
                <a:cs typeface="Arial" panose="020B0604020202020204" pitchFamily="34" charset="0"/>
              </a:rPr>
              <a:t> </a:t>
            </a:r>
            <a:r>
              <a:rPr lang="en-GB" sz="4400" spc="-10" dirty="0">
                <a:solidFill>
                  <a:srgbClr val="C0D119"/>
                </a:solidFill>
                <a:latin typeface="Arial" panose="020B0604020202020204" pitchFamily="34" charset="0"/>
                <a:cs typeface="Arial" panose="020B0604020202020204" pitchFamily="34" charset="0"/>
              </a:rPr>
              <a:t>mate</a:t>
            </a:r>
            <a:r>
              <a:rPr lang="en-GB" sz="4400" spc="-15" dirty="0">
                <a:solidFill>
                  <a:srgbClr val="C0D119"/>
                </a:solidFill>
                <a:latin typeface="Arial" panose="020B0604020202020204" pitchFamily="34" charset="0"/>
                <a:cs typeface="Arial" panose="020B0604020202020204" pitchFamily="34" charset="0"/>
              </a:rPr>
              <a:t>r</a:t>
            </a:r>
            <a:r>
              <a:rPr lang="en-GB" sz="4400" dirty="0">
                <a:solidFill>
                  <a:srgbClr val="C0D119"/>
                </a:solidFill>
                <a:latin typeface="Arial" panose="020B0604020202020204" pitchFamily="34" charset="0"/>
                <a:cs typeface="Arial" panose="020B0604020202020204" pitchFamily="34" charset="0"/>
              </a:rPr>
              <a:t>i</a:t>
            </a:r>
            <a:r>
              <a:rPr lang="en-GB" sz="4400" spc="-10" dirty="0">
                <a:solidFill>
                  <a:srgbClr val="C0D119"/>
                </a:solidFill>
                <a:latin typeface="Arial" panose="020B0604020202020204" pitchFamily="34" charset="0"/>
                <a:cs typeface="Arial" panose="020B0604020202020204" pitchFamily="34" charset="0"/>
              </a:rPr>
              <a:t>als</a:t>
            </a:r>
            <a:r>
              <a:rPr lang="en-GB" sz="4400" spc="5" dirty="0">
                <a:solidFill>
                  <a:srgbClr val="C0D119"/>
                </a:solidFill>
                <a:latin typeface="Arial" panose="020B0604020202020204" pitchFamily="34" charset="0"/>
                <a:cs typeface="Arial" panose="020B0604020202020204" pitchFamily="34" charset="0"/>
              </a:rPr>
              <a:t> </a:t>
            </a:r>
            <a:r>
              <a:rPr lang="en-GB" sz="4400" spc="-15" dirty="0">
                <a:solidFill>
                  <a:srgbClr val="C0D119"/>
                </a:solidFill>
                <a:latin typeface="Arial" panose="020B0604020202020204" pitchFamily="34" charset="0"/>
                <a:cs typeface="Arial" panose="020B0604020202020204" pitchFamily="34" charset="0"/>
              </a:rPr>
              <a:t>&amp; </a:t>
            </a:r>
            <a:r>
              <a:rPr lang="en-GB" sz="4400" spc="-10" dirty="0">
                <a:solidFill>
                  <a:srgbClr val="C0D119"/>
                </a:solidFill>
                <a:latin typeface="Arial" panose="020B0604020202020204" pitchFamily="34" charset="0"/>
                <a:cs typeface="Arial" panose="020B0604020202020204" pitchFamily="34" charset="0"/>
              </a:rPr>
              <a:t>ene</a:t>
            </a:r>
            <a:r>
              <a:rPr lang="en-GB" sz="4400" spc="-15" dirty="0">
                <a:solidFill>
                  <a:srgbClr val="C0D119"/>
                </a:solidFill>
                <a:latin typeface="Arial" panose="020B0604020202020204" pitchFamily="34" charset="0"/>
                <a:cs typeface="Arial" panose="020B0604020202020204" pitchFamily="34" charset="0"/>
              </a:rPr>
              <a:t>r</a:t>
            </a:r>
            <a:r>
              <a:rPr lang="en-GB" sz="4400" spc="-10" dirty="0">
                <a:solidFill>
                  <a:srgbClr val="C0D119"/>
                </a:solidFill>
                <a:latin typeface="Arial" panose="020B0604020202020204" pitchFamily="34" charset="0"/>
                <a:cs typeface="Arial" panose="020B0604020202020204" pitchFamily="34" charset="0"/>
              </a:rPr>
              <a:t>gy</a:t>
            </a:r>
            <a:r>
              <a:rPr lang="en-GB" sz="4400" spc="-5" dirty="0">
                <a:solidFill>
                  <a:srgbClr val="C0D119"/>
                </a:solidFill>
                <a:latin typeface="Arial" panose="020B0604020202020204" pitchFamily="34" charset="0"/>
                <a:cs typeface="Arial" panose="020B0604020202020204" pitchFamily="34" charset="0"/>
              </a:rPr>
              <a:t> </a:t>
            </a:r>
            <a:r>
              <a:rPr lang="en-GB" sz="4400" spc="-15" dirty="0" smtClean="0">
                <a:solidFill>
                  <a:srgbClr val="C0D119"/>
                </a:solidFill>
                <a:latin typeface="Arial" panose="020B0604020202020204" pitchFamily="34" charset="0"/>
                <a:cs typeface="Arial" panose="020B0604020202020204" pitchFamily="34" charset="0"/>
              </a:rPr>
              <a:t>r</a:t>
            </a:r>
            <a:r>
              <a:rPr lang="en-GB" sz="4400" spc="-10" dirty="0" smtClean="0">
                <a:solidFill>
                  <a:srgbClr val="C0D119"/>
                </a:solidFill>
                <a:latin typeface="Arial" panose="020B0604020202020204" pitchFamily="34" charset="0"/>
                <a:cs typeface="Arial" panose="020B0604020202020204" pitchFamily="34" charset="0"/>
              </a:rPr>
              <a:t>e</a:t>
            </a:r>
            <a:r>
              <a:rPr lang="en-GB" sz="4400" spc="-5" dirty="0" smtClean="0">
                <a:solidFill>
                  <a:srgbClr val="C0D119"/>
                </a:solidFill>
                <a:latin typeface="Arial" panose="020B0604020202020204" pitchFamily="34" charset="0"/>
                <a:cs typeface="Arial" panose="020B0604020202020204" pitchFamily="34" charset="0"/>
              </a:rPr>
              <a:t>s</a:t>
            </a:r>
            <a:r>
              <a:rPr lang="en-GB" sz="4400" spc="-10" dirty="0" smtClean="0">
                <a:solidFill>
                  <a:srgbClr val="C0D119"/>
                </a:solidFill>
                <a:latin typeface="Arial" panose="020B0604020202020204" pitchFamily="34" charset="0"/>
                <a:cs typeface="Arial" panose="020B0604020202020204" pitchFamily="34" charset="0"/>
              </a:rPr>
              <a:t>ou</a:t>
            </a:r>
            <a:r>
              <a:rPr lang="en-GB" sz="4400" spc="-15" dirty="0" smtClean="0">
                <a:solidFill>
                  <a:srgbClr val="C0D119"/>
                </a:solidFill>
                <a:latin typeface="Arial" panose="020B0604020202020204" pitchFamily="34" charset="0"/>
                <a:cs typeface="Arial" panose="020B0604020202020204" pitchFamily="34" charset="0"/>
              </a:rPr>
              <a:t>r</a:t>
            </a:r>
            <a:r>
              <a:rPr lang="en-GB" sz="4400" spc="-5" dirty="0" smtClean="0">
                <a:solidFill>
                  <a:srgbClr val="C0D119"/>
                </a:solidFill>
                <a:latin typeface="Arial" panose="020B0604020202020204" pitchFamily="34" charset="0"/>
                <a:cs typeface="Arial" panose="020B0604020202020204" pitchFamily="34" charset="0"/>
              </a:rPr>
              <a:t>c</a:t>
            </a:r>
            <a:r>
              <a:rPr lang="en-GB" sz="4400" spc="-10" dirty="0" smtClean="0">
                <a:solidFill>
                  <a:srgbClr val="C0D119"/>
                </a:solidFill>
                <a:latin typeface="Arial" panose="020B0604020202020204" pitchFamily="34" charset="0"/>
                <a:cs typeface="Arial" panose="020B0604020202020204" pitchFamily="34" charset="0"/>
              </a:rPr>
              <a:t>es</a:t>
            </a:r>
          </a:p>
          <a:p>
            <a:pPr marL="192405" marR="361315" indent="-180340" algn="l">
              <a:lnSpc>
                <a:spcPct val="100000"/>
              </a:lnSpc>
              <a:buFont typeface="Arial"/>
              <a:buChar char="•"/>
              <a:tabLst>
                <a:tab pos="192405" algn="l"/>
              </a:tabLst>
            </a:pPr>
            <a:endParaRPr lang="en-GB" sz="4400" dirty="0">
              <a:solidFill>
                <a:srgbClr val="C0D119"/>
              </a:solidFill>
              <a:latin typeface="Arial" panose="020B0604020202020204" pitchFamily="34" charset="0"/>
              <a:cs typeface="Arial" panose="020B0604020202020204" pitchFamily="34" charset="0"/>
            </a:endParaRPr>
          </a:p>
          <a:p>
            <a:pPr algn="l">
              <a:lnSpc>
                <a:spcPts val="950"/>
              </a:lnSpc>
              <a:spcBef>
                <a:spcPts val="10"/>
              </a:spcBef>
              <a:buFont typeface="Arial"/>
              <a:buChar char="•"/>
            </a:pPr>
            <a:endParaRPr lang="en-GB" sz="4400" dirty="0">
              <a:solidFill>
                <a:srgbClr val="C0D119"/>
              </a:solidFill>
              <a:latin typeface="Arial" panose="020B0604020202020204" pitchFamily="34" charset="0"/>
              <a:cs typeface="Arial" panose="020B0604020202020204" pitchFamily="34" charset="0"/>
            </a:endParaRPr>
          </a:p>
          <a:p>
            <a:pPr marL="192405" indent="-180340" algn="l">
              <a:lnSpc>
                <a:spcPct val="100000"/>
              </a:lnSpc>
              <a:buFont typeface="Arial"/>
              <a:buChar char="•"/>
              <a:tabLst>
                <a:tab pos="192405" algn="l"/>
              </a:tabLst>
            </a:pPr>
            <a:r>
              <a:rPr lang="en-GB" sz="4400" spc="-15" dirty="0" smtClean="0">
                <a:solidFill>
                  <a:srgbClr val="C0D119"/>
                </a:solidFill>
                <a:latin typeface="Arial" panose="020B0604020202020204" pitchFamily="34" charset="0"/>
                <a:cs typeface="Arial" panose="020B0604020202020204" pitchFamily="34" charset="0"/>
              </a:rPr>
              <a:t> E</a:t>
            </a:r>
            <a:r>
              <a:rPr lang="en-GB" sz="4400" spc="-5" dirty="0" smtClean="0">
                <a:solidFill>
                  <a:srgbClr val="C0D119"/>
                </a:solidFill>
                <a:latin typeface="Arial" panose="020B0604020202020204" pitchFamily="34" charset="0"/>
                <a:cs typeface="Arial" panose="020B0604020202020204" pitchFamily="34" charset="0"/>
              </a:rPr>
              <a:t>c</a:t>
            </a:r>
            <a:r>
              <a:rPr lang="en-GB" sz="4400" spc="-10" dirty="0" smtClean="0">
                <a:solidFill>
                  <a:srgbClr val="C0D119"/>
                </a:solidFill>
                <a:latin typeface="Arial" panose="020B0604020202020204" pitchFamily="34" charset="0"/>
                <a:cs typeface="Arial" panose="020B0604020202020204" pitchFamily="34" charset="0"/>
              </a:rPr>
              <a:t>onom</a:t>
            </a:r>
            <a:r>
              <a:rPr lang="en-GB" sz="4400" dirty="0" smtClean="0">
                <a:solidFill>
                  <a:srgbClr val="C0D119"/>
                </a:solidFill>
                <a:latin typeface="Arial" panose="020B0604020202020204" pitchFamily="34" charset="0"/>
                <a:cs typeface="Arial" panose="020B0604020202020204" pitchFamily="34" charset="0"/>
              </a:rPr>
              <a:t>i</a:t>
            </a:r>
            <a:r>
              <a:rPr lang="en-GB" sz="4400" spc="-10" dirty="0" smtClean="0">
                <a:solidFill>
                  <a:srgbClr val="C0D119"/>
                </a:solidFill>
                <a:latin typeface="Arial" panose="020B0604020202020204" pitchFamily="34" charset="0"/>
                <a:cs typeface="Arial" panose="020B0604020202020204" pitchFamily="34" charset="0"/>
              </a:rPr>
              <a:t>c</a:t>
            </a:r>
            <a:r>
              <a:rPr lang="en-GB" sz="4400" spc="-20" dirty="0" smtClean="0">
                <a:solidFill>
                  <a:srgbClr val="C0D119"/>
                </a:solidFill>
                <a:latin typeface="Arial" panose="020B0604020202020204" pitchFamily="34" charset="0"/>
                <a:cs typeface="Arial" panose="020B0604020202020204" pitchFamily="34" charset="0"/>
              </a:rPr>
              <a:t> </a:t>
            </a:r>
            <a:r>
              <a:rPr lang="en-GB" sz="4400" spc="-10" dirty="0">
                <a:solidFill>
                  <a:srgbClr val="C0D119"/>
                </a:solidFill>
                <a:latin typeface="Arial" panose="020B0604020202020204" pitchFamily="34" charset="0"/>
                <a:cs typeface="Arial" panose="020B0604020202020204" pitchFamily="34" charset="0"/>
              </a:rPr>
              <a:t>inputs</a:t>
            </a:r>
            <a:r>
              <a:rPr lang="en-GB" sz="4400" spc="5" dirty="0">
                <a:solidFill>
                  <a:srgbClr val="C0D119"/>
                </a:solidFill>
                <a:latin typeface="Arial" panose="020B0604020202020204" pitchFamily="34" charset="0"/>
                <a:cs typeface="Arial" panose="020B0604020202020204" pitchFamily="34" charset="0"/>
              </a:rPr>
              <a:t> </a:t>
            </a:r>
            <a:r>
              <a:rPr lang="en-GB" sz="4400" spc="-10" dirty="0">
                <a:solidFill>
                  <a:srgbClr val="C0D119"/>
                </a:solidFill>
                <a:latin typeface="Arial" panose="020B0604020202020204" pitchFamily="34" charset="0"/>
                <a:cs typeface="Arial" panose="020B0604020202020204" pitchFamily="34" charset="0"/>
              </a:rPr>
              <a:t>and</a:t>
            </a:r>
            <a:r>
              <a:rPr lang="en-GB" sz="4400" spc="-5" dirty="0">
                <a:solidFill>
                  <a:srgbClr val="C0D119"/>
                </a:solidFill>
                <a:latin typeface="Arial" panose="020B0604020202020204" pitchFamily="34" charset="0"/>
                <a:cs typeface="Arial" panose="020B0604020202020204" pitchFamily="34" charset="0"/>
              </a:rPr>
              <a:t> </a:t>
            </a:r>
            <a:r>
              <a:rPr lang="en-GB" sz="4400" spc="-10" dirty="0">
                <a:solidFill>
                  <a:srgbClr val="C0D119"/>
                </a:solidFill>
                <a:latin typeface="Arial" panose="020B0604020202020204" pitchFamily="34" charset="0"/>
                <a:cs typeface="Arial" panose="020B0604020202020204" pitchFamily="34" charset="0"/>
              </a:rPr>
              <a:t>outputs</a:t>
            </a:r>
            <a:r>
              <a:rPr lang="en-GB" sz="4400" spc="15" dirty="0">
                <a:solidFill>
                  <a:srgbClr val="C0D119"/>
                </a:solidFill>
                <a:latin typeface="Arial" panose="020B0604020202020204" pitchFamily="34" charset="0"/>
                <a:cs typeface="Arial" panose="020B0604020202020204" pitchFamily="34" charset="0"/>
              </a:rPr>
              <a:t> </a:t>
            </a:r>
            <a:r>
              <a:rPr lang="en-GB" sz="4400" spc="-10" dirty="0">
                <a:solidFill>
                  <a:srgbClr val="C0D119"/>
                </a:solidFill>
                <a:latin typeface="Arial" panose="020B0604020202020204" pitchFamily="34" charset="0"/>
                <a:cs typeface="Arial" panose="020B0604020202020204" pitchFamily="34" charset="0"/>
              </a:rPr>
              <a:t>of</a:t>
            </a:r>
            <a:r>
              <a:rPr lang="en-GB" sz="4400" spc="10" dirty="0">
                <a:solidFill>
                  <a:srgbClr val="C0D119"/>
                </a:solidFill>
                <a:latin typeface="Arial" panose="020B0604020202020204" pitchFamily="34" charset="0"/>
                <a:cs typeface="Arial" panose="020B0604020202020204" pitchFamily="34" charset="0"/>
              </a:rPr>
              <a:t> </a:t>
            </a:r>
            <a:r>
              <a:rPr lang="en-GB" sz="4400" spc="-10" dirty="0">
                <a:solidFill>
                  <a:srgbClr val="C0D119"/>
                </a:solidFill>
                <a:latin typeface="Arial" panose="020B0604020202020204" pitchFamily="34" charset="0"/>
                <a:cs typeface="Arial" panose="020B0604020202020204" pitchFamily="34" charset="0"/>
              </a:rPr>
              <a:t>p</a:t>
            </a:r>
            <a:r>
              <a:rPr lang="en-GB" sz="4400" spc="-15" dirty="0">
                <a:solidFill>
                  <a:srgbClr val="C0D119"/>
                </a:solidFill>
                <a:latin typeface="Arial" panose="020B0604020202020204" pitchFamily="34" charset="0"/>
                <a:cs typeface="Arial" panose="020B0604020202020204" pitchFamily="34" charset="0"/>
              </a:rPr>
              <a:t>r</a:t>
            </a:r>
            <a:r>
              <a:rPr lang="en-GB" sz="4400" spc="-10" dirty="0">
                <a:solidFill>
                  <a:srgbClr val="C0D119"/>
                </a:solidFill>
                <a:latin typeface="Arial" panose="020B0604020202020204" pitchFamily="34" charset="0"/>
                <a:cs typeface="Arial" panose="020B0604020202020204" pitchFamily="34" charset="0"/>
              </a:rPr>
              <a:t>odu</a:t>
            </a:r>
            <a:r>
              <a:rPr lang="en-GB" sz="4400" spc="-5" dirty="0">
                <a:solidFill>
                  <a:srgbClr val="C0D119"/>
                </a:solidFill>
                <a:latin typeface="Arial" panose="020B0604020202020204" pitchFamily="34" charset="0"/>
                <a:cs typeface="Arial" panose="020B0604020202020204" pitchFamily="34" charset="0"/>
              </a:rPr>
              <a:t>c</a:t>
            </a:r>
            <a:r>
              <a:rPr lang="en-GB" sz="4400" spc="-10" dirty="0">
                <a:solidFill>
                  <a:srgbClr val="C0D119"/>
                </a:solidFill>
                <a:latin typeface="Arial" panose="020B0604020202020204" pitchFamily="34" charset="0"/>
                <a:cs typeface="Arial" panose="020B0604020202020204" pitchFamily="34" charset="0"/>
              </a:rPr>
              <a:t>ts</a:t>
            </a:r>
            <a:endParaRPr lang="en-GB" sz="4400" dirty="0">
              <a:solidFill>
                <a:srgbClr val="C0D119"/>
              </a:solidFill>
              <a:latin typeface="Arial" panose="020B0604020202020204" pitchFamily="34" charset="0"/>
              <a:cs typeface="Arial" panose="020B0604020202020204" pitchFamily="34" charset="0"/>
            </a:endParaRPr>
          </a:p>
          <a:p>
            <a:pPr marL="12700" marR="12700" algn="l">
              <a:lnSpc>
                <a:spcPct val="100000"/>
              </a:lnSpc>
            </a:pPr>
            <a:endParaRPr lang="en-GB" sz="2800" dirty="0">
              <a:latin typeface="Arial"/>
              <a:cs typeface="Arial"/>
            </a:endParaRPr>
          </a:p>
        </p:txBody>
      </p:sp>
      <p:sp>
        <p:nvSpPr>
          <p:cNvPr id="18" name="Shape 19"/>
          <p:cNvSpPr/>
          <p:nvPr/>
        </p:nvSpPr>
        <p:spPr>
          <a:xfrm>
            <a:off x="2179854" y="3667274"/>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2">
            <a:extLst>
              <a:ext uri="{FF2B5EF4-FFF2-40B4-BE49-F238E27FC236}">
                <a16:creationId xmlns:a16="http://schemas.microsoft.com/office/drawing/2014/main" id="{4C8C9C79-9F42-4A7D-8831-0FA3140C2AC2}"/>
              </a:ext>
            </a:extLst>
          </p:cNvPr>
          <p:cNvSpPr/>
          <p:nvPr/>
        </p:nvSpPr>
        <p:spPr>
          <a:xfrm>
            <a:off x="2179854" y="2269720"/>
            <a:ext cx="12661248" cy="1055421"/>
          </a:xfrm>
          <a:prstGeom prst="rect">
            <a:avLst/>
          </a:prstGeom>
          <a:ln w="3175">
            <a:miter lim="400000"/>
          </a:ln>
          <a:extLst>
            <a:ext uri="{C572A759-6A51-4108-AA02-DFA0A04FC94B}">
              <ma14:wrappingTextBoxFlag xmlns:ma14="http://schemas.microsoft.com/office/mac/drawingml/2011/main" xmlns=""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rgbClr val="C0D119"/>
                </a:solidFill>
                <a:latin typeface="Arial" panose="020B0604020202020204" pitchFamily="34" charset="0"/>
                <a:cs typeface="Arial" panose="020B0604020202020204" pitchFamily="34" charset="0"/>
              </a:rPr>
              <a:t>Life Cycle Inventory</a:t>
            </a:r>
            <a:endParaRPr sz="6600" b="1" spc="966" dirty="0">
              <a:solidFill>
                <a:srgbClr val="C0D119"/>
              </a:solidFill>
              <a:latin typeface="Arial" panose="020B0604020202020204" pitchFamily="34" charset="0"/>
              <a:cs typeface="Arial" panose="020B0604020202020204" pitchFamily="34" charset="0"/>
            </a:endParaRPr>
          </a:p>
        </p:txBody>
      </p:sp>
      <p:sp>
        <p:nvSpPr>
          <p:cNvPr id="11" name="Shape 14">
            <a:extLst>
              <a:ext uri="{FF2B5EF4-FFF2-40B4-BE49-F238E27FC236}">
                <a16:creationId xmlns:a16="http://schemas.microsoft.com/office/drawing/2014/main" id="{931C37C1-2F78-4F18-88C1-4EADDBB65E60}"/>
              </a:ext>
            </a:extLst>
          </p:cNvPr>
          <p:cNvSpPr/>
          <p:nvPr/>
        </p:nvSpPr>
        <p:spPr>
          <a:xfrm>
            <a:off x="1472061" y="6817912"/>
            <a:ext cx="22628934" cy="2785378"/>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p>
            <a:pPr marL="584200" marR="12700" indent="-571500" algn="l">
              <a:lnSpc>
                <a:spcPct val="100000"/>
              </a:lnSpc>
              <a:spcBef>
                <a:spcPts val="335"/>
              </a:spcBef>
              <a:buFont typeface="Arial" panose="020B0604020202020204" pitchFamily="34" charset="0"/>
              <a:buChar char="•"/>
            </a:pPr>
            <a:r>
              <a:rPr lang="en-GB" sz="4400" spc="-10" dirty="0">
                <a:solidFill>
                  <a:srgbClr val="C0D119"/>
                </a:solidFill>
                <a:latin typeface="Arial" panose="020B0604020202020204" pitchFamily="34" charset="0"/>
                <a:cs typeface="Arial" panose="020B0604020202020204" pitchFamily="34" charset="0"/>
              </a:rPr>
              <a:t>Reduce paper </a:t>
            </a:r>
            <a:r>
              <a:rPr lang="en-GB" sz="4400" spc="-10" dirty="0" smtClean="0">
                <a:solidFill>
                  <a:srgbClr val="C0D119"/>
                </a:solidFill>
                <a:latin typeface="Arial" panose="020B0604020202020204" pitchFamily="34" charset="0"/>
                <a:cs typeface="Arial" panose="020B0604020202020204" pitchFamily="34" charset="0"/>
              </a:rPr>
              <a:t>filter</a:t>
            </a:r>
          </a:p>
          <a:p>
            <a:pPr marL="584200" marR="12700" indent="-571500" algn="l">
              <a:lnSpc>
                <a:spcPct val="100000"/>
              </a:lnSpc>
              <a:spcBef>
                <a:spcPts val="335"/>
              </a:spcBef>
              <a:buFont typeface="Arial" panose="020B0604020202020204" pitchFamily="34" charset="0"/>
              <a:buChar char="•"/>
            </a:pPr>
            <a:endParaRPr lang="en-GB" sz="4400" spc="-10" dirty="0">
              <a:solidFill>
                <a:srgbClr val="C0D119"/>
              </a:solidFill>
              <a:latin typeface="Arial" panose="020B0604020202020204" pitchFamily="34" charset="0"/>
              <a:cs typeface="Arial" panose="020B0604020202020204" pitchFamily="34" charset="0"/>
            </a:endParaRPr>
          </a:p>
          <a:p>
            <a:pPr marL="584200" marR="12700" indent="-571500" algn="l">
              <a:lnSpc>
                <a:spcPct val="100000"/>
              </a:lnSpc>
              <a:spcBef>
                <a:spcPts val="335"/>
              </a:spcBef>
              <a:buFont typeface="Arial" panose="020B0604020202020204" pitchFamily="34" charset="0"/>
              <a:buChar char="•"/>
            </a:pPr>
            <a:r>
              <a:rPr lang="en-GB" sz="4400" spc="-10" dirty="0">
                <a:solidFill>
                  <a:srgbClr val="C0D119"/>
                </a:solidFill>
                <a:latin typeface="Arial" panose="020B0604020202020204" pitchFamily="34" charset="0"/>
                <a:cs typeface="Arial" panose="020B0604020202020204" pitchFamily="34" charset="0"/>
              </a:rPr>
              <a:t>Reduce energy required to manufacture</a:t>
            </a:r>
            <a:endParaRPr lang="en-GB" sz="4400" dirty="0">
              <a:solidFill>
                <a:srgbClr val="C0D119"/>
              </a:solidFill>
              <a:latin typeface="Arial" panose="020B0604020202020204" pitchFamily="34" charset="0"/>
              <a:cs typeface="Arial" panose="020B0604020202020204" pitchFamily="34" charset="0"/>
            </a:endParaRPr>
          </a:p>
          <a:p>
            <a:pPr marL="12700" algn="l">
              <a:lnSpc>
                <a:spcPct val="100000"/>
              </a:lnSpc>
            </a:pPr>
            <a:endParaRPr lang="en-GB" sz="4400" dirty="0">
              <a:solidFill>
                <a:srgbClr val="026848"/>
              </a:solidFill>
              <a:latin typeface="Arial"/>
              <a:cs typeface="Arial"/>
            </a:endParaRPr>
          </a:p>
        </p:txBody>
      </p:sp>
      <p:sp>
        <p:nvSpPr>
          <p:cNvPr id="18" name="Shape 19"/>
          <p:cNvSpPr/>
          <p:nvPr/>
        </p:nvSpPr>
        <p:spPr>
          <a:xfrm>
            <a:off x="2179854" y="3667274"/>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
        <p:nvSpPr>
          <p:cNvPr id="6" name="Shape 12">
            <a:extLst>
              <a:ext uri="{FF2B5EF4-FFF2-40B4-BE49-F238E27FC236}">
                <a16:creationId xmlns:a16="http://schemas.microsoft.com/office/drawing/2014/main" id="{6CC2DD0A-A272-4540-97E0-B503ECE7C421}"/>
              </a:ext>
            </a:extLst>
          </p:cNvPr>
          <p:cNvSpPr/>
          <p:nvPr/>
        </p:nvSpPr>
        <p:spPr>
          <a:xfrm>
            <a:off x="1318208" y="4423093"/>
            <a:ext cx="16047655" cy="806122"/>
          </a:xfrm>
          <a:prstGeom prst="rect">
            <a:avLst/>
          </a:prstGeom>
          <a:ln w="3175">
            <a:miter lim="400000"/>
          </a:ln>
          <a:extLst>
            <a:ext uri="{C572A759-6A51-4108-AA02-DFA0A04FC94B}">
              <ma14:wrappingTextBoxFlag xmlns:ma14="http://schemas.microsoft.com/office/mac/drawingml/2011/main" xmlns=""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4800" i="1" spc="0" dirty="0" smtClean="0">
                <a:solidFill>
                  <a:srgbClr val="C0D119"/>
                </a:solidFill>
                <a:latin typeface="Arial" panose="020B0604020202020204" pitchFamily="34" charset="0"/>
                <a:cs typeface="Arial" panose="020B0604020202020204" pitchFamily="34" charset="0"/>
              </a:rPr>
              <a:t>Example</a:t>
            </a:r>
            <a:r>
              <a:rPr lang="en-GB" sz="4400" i="1" spc="966" dirty="0" smtClean="0">
                <a:solidFill>
                  <a:srgbClr val="C0D119"/>
                </a:solidFill>
                <a:latin typeface="Arial" panose="020B0604020202020204" pitchFamily="34" charset="0"/>
                <a:cs typeface="Arial" panose="020B0604020202020204" pitchFamily="34" charset="0"/>
              </a:rPr>
              <a:t>:</a:t>
            </a:r>
            <a:r>
              <a:rPr lang="en-GB" sz="4400" spc="966" dirty="0" smtClean="0">
                <a:solidFill>
                  <a:srgbClr val="C0D119"/>
                </a:solidFill>
                <a:latin typeface="Arial" panose="020B0604020202020204" pitchFamily="34" charset="0"/>
                <a:cs typeface="Arial" panose="020B0604020202020204" pitchFamily="34" charset="0"/>
              </a:rPr>
              <a:t> </a:t>
            </a:r>
            <a:r>
              <a:rPr lang="en-GB" sz="4400" spc="0" dirty="0" smtClean="0">
                <a:solidFill>
                  <a:schemeClr val="tx1">
                    <a:lumMod val="50000"/>
                    <a:lumOff val="50000"/>
                  </a:schemeClr>
                </a:solidFill>
                <a:latin typeface="Arial" panose="020B0604020202020204" pitchFamily="34" charset="0"/>
                <a:cs typeface="Arial" panose="020B0604020202020204" pitchFamily="34" charset="0"/>
              </a:rPr>
              <a:t>Life </a:t>
            </a:r>
            <a:r>
              <a:rPr lang="en-GB" sz="4400" spc="0" dirty="0">
                <a:solidFill>
                  <a:schemeClr val="tx1">
                    <a:lumMod val="50000"/>
                    <a:lumOff val="50000"/>
                  </a:schemeClr>
                </a:solidFill>
                <a:latin typeface="Arial" panose="020B0604020202020204" pitchFamily="34" charset="0"/>
                <a:cs typeface="Arial" panose="020B0604020202020204" pitchFamily="34" charset="0"/>
              </a:rPr>
              <a:t>Cycle Inventory of a Coffee Machine</a:t>
            </a:r>
            <a:endParaRPr sz="4400" spc="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object 21">
            <a:extLst>
              <a:ext uri="{FF2B5EF4-FFF2-40B4-BE49-F238E27FC236}">
                <a16:creationId xmlns:a16="http://schemas.microsoft.com/office/drawing/2014/main" id="{0173D3BC-FD84-4DB4-8FF8-B4590E5A1B37}"/>
              </a:ext>
            </a:extLst>
          </p:cNvPr>
          <p:cNvSpPr/>
          <p:nvPr/>
        </p:nvSpPr>
        <p:spPr>
          <a:xfrm>
            <a:off x="13217236" y="5597235"/>
            <a:ext cx="10883759" cy="6874715"/>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0441830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12">
            <a:extLst>
              <a:ext uri="{FF2B5EF4-FFF2-40B4-BE49-F238E27FC236}">
                <a16:creationId xmlns:a16="http://schemas.microsoft.com/office/drawing/2014/main" id="{1FDAF154-29B7-4FC4-9A3C-3191C849EF24}"/>
              </a:ext>
            </a:extLst>
          </p:cNvPr>
          <p:cNvSpPr/>
          <p:nvPr/>
        </p:nvSpPr>
        <p:spPr>
          <a:xfrm>
            <a:off x="1092093" y="959602"/>
            <a:ext cx="8094849" cy="1080813"/>
          </a:xfrm>
          <a:prstGeom prst="rect">
            <a:avLst/>
          </a:prstGeom>
          <a:ln w="3175">
            <a:miter lim="400000"/>
          </a:ln>
          <a:extLst>
            <a:ext uri="{C572A759-6A51-4108-AA02-DFA0A04FC94B}">
              <ma14:wrappingTextBoxFlag xmlns:ma14="http://schemas.microsoft.com/office/mac/drawingml/2011/main" xmlns=""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rgbClr val="C0D119"/>
                </a:solidFill>
                <a:latin typeface="Arial" panose="020B0604020202020204" pitchFamily="34" charset="0"/>
                <a:cs typeface="Arial" panose="020B0604020202020204" pitchFamily="34" charset="0"/>
              </a:rPr>
              <a:t>Manufacture</a:t>
            </a:r>
            <a:endParaRPr sz="6600" b="1" spc="966" dirty="0">
              <a:solidFill>
                <a:srgbClr val="C0D119"/>
              </a:solidFill>
              <a:latin typeface="Arial" panose="020B0604020202020204" pitchFamily="34" charset="0"/>
              <a:cs typeface="Arial" panose="020B0604020202020204" pitchFamily="34" charset="0"/>
            </a:endParaRPr>
          </a:p>
        </p:txBody>
      </p:sp>
      <p:sp>
        <p:nvSpPr>
          <p:cNvPr id="25" name="Shape 14">
            <a:extLst>
              <a:ext uri="{FF2B5EF4-FFF2-40B4-BE49-F238E27FC236}">
                <a16:creationId xmlns:a16="http://schemas.microsoft.com/office/drawing/2014/main" id="{CDDF8A8B-91DC-483F-BEBC-4E3B23629A93}"/>
              </a:ext>
            </a:extLst>
          </p:cNvPr>
          <p:cNvSpPr/>
          <p:nvPr/>
        </p:nvSpPr>
        <p:spPr>
          <a:xfrm>
            <a:off x="1092093" y="2874298"/>
            <a:ext cx="18436878" cy="3139321"/>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p>
            <a:pPr marL="12700" marR="12700" algn="l">
              <a:lnSpc>
                <a:spcPct val="100000"/>
              </a:lnSpc>
            </a:pPr>
            <a:r>
              <a:rPr lang="en-GB" sz="4400" spc="-10" dirty="0">
                <a:solidFill>
                  <a:schemeClr val="tx1">
                    <a:lumMod val="50000"/>
                    <a:lumOff val="50000"/>
                  </a:schemeClr>
                </a:solidFill>
                <a:latin typeface="Arial"/>
                <a:cs typeface="Arial"/>
              </a:rPr>
              <a:t>T</a:t>
            </a:r>
            <a:r>
              <a:rPr lang="en-GB" sz="4400" spc="-5" dirty="0">
                <a:solidFill>
                  <a:schemeClr val="tx1">
                    <a:lumMod val="50000"/>
                    <a:lumOff val="50000"/>
                  </a:schemeClr>
                </a:solidFill>
                <a:latin typeface="Arial"/>
                <a:cs typeface="Arial"/>
              </a:rPr>
              <a:t>h</a:t>
            </a:r>
            <a:r>
              <a:rPr lang="en-GB" sz="4400" dirty="0">
                <a:solidFill>
                  <a:schemeClr val="tx1">
                    <a:lumMod val="50000"/>
                    <a:lumOff val="50000"/>
                  </a:schemeClr>
                </a:solidFill>
                <a:latin typeface="Arial"/>
                <a:cs typeface="Arial"/>
              </a:rPr>
              <a:t>e</a:t>
            </a:r>
            <a:r>
              <a:rPr lang="en-GB" sz="4400" spc="-3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a</a:t>
            </a:r>
            <a:r>
              <a:rPr lang="en-GB" sz="4400" spc="-5" dirty="0">
                <a:solidFill>
                  <a:schemeClr val="tx1">
                    <a:lumMod val="50000"/>
                    <a:lumOff val="50000"/>
                  </a:schemeClr>
                </a:solidFill>
                <a:latin typeface="Arial"/>
                <a:cs typeface="Arial"/>
              </a:rPr>
              <a:t>n</a:t>
            </a:r>
            <a:r>
              <a:rPr lang="en-GB" sz="4400" dirty="0">
                <a:solidFill>
                  <a:schemeClr val="tx1">
                    <a:lumMod val="50000"/>
                    <a:lumOff val="50000"/>
                  </a:schemeClr>
                </a:solidFill>
                <a:latin typeface="Arial"/>
                <a:cs typeface="Arial"/>
              </a:rPr>
              <a:t>al</a:t>
            </a:r>
            <a:r>
              <a:rPr lang="en-GB" sz="4400" spc="-20" dirty="0">
                <a:solidFill>
                  <a:schemeClr val="tx1">
                    <a:lumMod val="50000"/>
                    <a:lumOff val="50000"/>
                  </a:schemeClr>
                </a:solidFill>
                <a:latin typeface="Arial"/>
                <a:cs typeface="Arial"/>
              </a:rPr>
              <a:t>y</a:t>
            </a:r>
            <a:r>
              <a:rPr lang="en-GB" sz="4400" spc="5" dirty="0">
                <a:solidFill>
                  <a:schemeClr val="tx1">
                    <a:lumMod val="50000"/>
                    <a:lumOff val="50000"/>
                  </a:schemeClr>
                </a:solidFill>
                <a:latin typeface="Arial"/>
                <a:cs typeface="Arial"/>
              </a:rPr>
              <a:t>s</a:t>
            </a:r>
            <a:r>
              <a:rPr lang="en-GB" sz="4400" dirty="0">
                <a:solidFill>
                  <a:schemeClr val="tx1">
                    <a:lumMod val="50000"/>
                    <a:lumOff val="50000"/>
                  </a:schemeClr>
                </a:solidFill>
                <a:latin typeface="Arial"/>
                <a:cs typeface="Arial"/>
              </a:rPr>
              <a:t>is</a:t>
            </a:r>
            <a:r>
              <a:rPr lang="en-GB" sz="4400" spc="-15"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of</a:t>
            </a:r>
            <a:r>
              <a:rPr lang="en-GB" sz="4400" spc="-5" dirty="0">
                <a:solidFill>
                  <a:schemeClr val="tx1">
                    <a:lumMod val="50000"/>
                    <a:lumOff val="50000"/>
                  </a:schemeClr>
                </a:solidFill>
                <a:latin typeface="Arial"/>
                <a:cs typeface="Arial"/>
              </a:rPr>
              <a:t> e</a:t>
            </a:r>
            <a:r>
              <a:rPr lang="en-GB" sz="4400" spc="-20" dirty="0">
                <a:solidFill>
                  <a:schemeClr val="tx1">
                    <a:lumMod val="50000"/>
                    <a:lumOff val="50000"/>
                  </a:schemeClr>
                </a:solidFill>
                <a:latin typeface="Arial"/>
                <a:cs typeface="Arial"/>
              </a:rPr>
              <a:t>x</a:t>
            </a:r>
            <a:r>
              <a:rPr lang="en-GB" sz="4400" dirty="0">
                <a:solidFill>
                  <a:schemeClr val="tx1">
                    <a:lumMod val="50000"/>
                    <a:lumOff val="50000"/>
                  </a:schemeClr>
                </a:solidFill>
                <a:latin typeface="Arial"/>
                <a:cs typeface="Arial"/>
              </a:rPr>
              <a:t>i</a:t>
            </a:r>
            <a:r>
              <a:rPr lang="en-GB" sz="4400" spc="5" dirty="0">
                <a:solidFill>
                  <a:schemeClr val="tx1">
                    <a:lumMod val="50000"/>
                    <a:lumOff val="50000"/>
                  </a:schemeClr>
                </a:solidFill>
                <a:latin typeface="Arial"/>
                <a:cs typeface="Arial"/>
              </a:rPr>
              <a:t>st</a:t>
            </a:r>
            <a:r>
              <a:rPr lang="en-GB" sz="4400" dirty="0">
                <a:solidFill>
                  <a:schemeClr val="tx1">
                    <a:lumMod val="50000"/>
                    <a:lumOff val="50000"/>
                  </a:schemeClr>
                </a:solidFill>
                <a:latin typeface="Arial"/>
                <a:cs typeface="Arial"/>
              </a:rPr>
              <a:t>ing</a:t>
            </a:r>
            <a:r>
              <a:rPr lang="en-GB" sz="4400" spc="-20" dirty="0">
                <a:solidFill>
                  <a:schemeClr val="tx1">
                    <a:lumMod val="50000"/>
                    <a:lumOff val="50000"/>
                  </a:schemeClr>
                </a:solidFill>
                <a:latin typeface="Arial"/>
                <a:cs typeface="Arial"/>
              </a:rPr>
              <a:t> </a:t>
            </a:r>
            <a:r>
              <a:rPr lang="en-GB" sz="4400" spc="-10" dirty="0">
                <a:solidFill>
                  <a:schemeClr val="tx1">
                    <a:lumMod val="50000"/>
                    <a:lumOff val="50000"/>
                  </a:schemeClr>
                </a:solidFill>
                <a:latin typeface="Arial"/>
                <a:cs typeface="Arial"/>
              </a:rPr>
              <a:t>m</a:t>
            </a:r>
            <a:r>
              <a:rPr lang="en-GB" sz="4400" spc="-5" dirty="0">
                <a:solidFill>
                  <a:schemeClr val="tx1">
                    <a:lumMod val="50000"/>
                    <a:lumOff val="50000"/>
                  </a:schemeClr>
                </a:solidFill>
                <a:latin typeface="Arial"/>
                <a:cs typeface="Arial"/>
              </a:rPr>
              <a:t>a</a:t>
            </a:r>
            <a:r>
              <a:rPr lang="en-GB" sz="4400" dirty="0">
                <a:solidFill>
                  <a:schemeClr val="tx1">
                    <a:lumMod val="50000"/>
                    <a:lumOff val="50000"/>
                  </a:schemeClr>
                </a:solidFill>
                <a:latin typeface="Arial"/>
                <a:cs typeface="Arial"/>
              </a:rPr>
              <a:t>nu</a:t>
            </a:r>
            <a:r>
              <a:rPr lang="en-GB" sz="4400" spc="5" dirty="0">
                <a:solidFill>
                  <a:schemeClr val="tx1">
                    <a:lumMod val="50000"/>
                    <a:lumOff val="50000"/>
                  </a:schemeClr>
                </a:solidFill>
                <a:latin typeface="Arial"/>
                <a:cs typeface="Arial"/>
              </a:rPr>
              <a:t>f</a:t>
            </a:r>
            <a:r>
              <a:rPr lang="en-GB" sz="4400" dirty="0">
                <a:solidFill>
                  <a:schemeClr val="tx1">
                    <a:lumMod val="50000"/>
                    <a:lumOff val="50000"/>
                  </a:schemeClr>
                </a:solidFill>
                <a:latin typeface="Arial"/>
                <a:cs typeface="Arial"/>
              </a:rPr>
              <a:t>a</a:t>
            </a:r>
            <a:r>
              <a:rPr lang="en-GB" sz="4400" spc="5" dirty="0">
                <a:solidFill>
                  <a:schemeClr val="tx1">
                    <a:lumMod val="50000"/>
                    <a:lumOff val="50000"/>
                  </a:schemeClr>
                </a:solidFill>
                <a:latin typeface="Arial"/>
                <a:cs typeface="Arial"/>
              </a:rPr>
              <a:t>ct</a:t>
            </a:r>
            <a:r>
              <a:rPr lang="en-GB" sz="4400" spc="-15" dirty="0">
                <a:solidFill>
                  <a:schemeClr val="tx1">
                    <a:lumMod val="50000"/>
                    <a:lumOff val="50000"/>
                  </a:schemeClr>
                </a:solidFill>
                <a:latin typeface="Arial"/>
                <a:cs typeface="Arial"/>
              </a:rPr>
              <a:t>u</a:t>
            </a:r>
            <a:r>
              <a:rPr lang="en-GB" sz="4400" dirty="0">
                <a:solidFill>
                  <a:schemeClr val="tx1">
                    <a:lumMod val="50000"/>
                    <a:lumOff val="50000"/>
                  </a:schemeClr>
                </a:solidFill>
                <a:latin typeface="Arial"/>
                <a:cs typeface="Arial"/>
              </a:rPr>
              <a:t>ring</a:t>
            </a:r>
            <a:r>
              <a:rPr lang="en-GB" sz="4400" spc="-7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pro</a:t>
            </a:r>
            <a:r>
              <a:rPr lang="en-GB" sz="4400" spc="5" dirty="0">
                <a:solidFill>
                  <a:schemeClr val="tx1">
                    <a:lumMod val="50000"/>
                    <a:lumOff val="50000"/>
                  </a:schemeClr>
                </a:solidFill>
                <a:latin typeface="Arial"/>
                <a:cs typeface="Arial"/>
              </a:rPr>
              <a:t>c</a:t>
            </a:r>
            <a:r>
              <a:rPr lang="en-GB" sz="4400" dirty="0">
                <a:solidFill>
                  <a:schemeClr val="tx1">
                    <a:lumMod val="50000"/>
                    <a:lumOff val="50000"/>
                  </a:schemeClr>
                </a:solidFill>
                <a:latin typeface="Arial"/>
                <a:cs typeface="Arial"/>
              </a:rPr>
              <a:t>e</a:t>
            </a:r>
            <a:r>
              <a:rPr lang="en-GB" sz="4400" spc="5" dirty="0">
                <a:solidFill>
                  <a:schemeClr val="tx1">
                    <a:lumMod val="50000"/>
                    <a:lumOff val="50000"/>
                  </a:schemeClr>
                </a:solidFill>
                <a:latin typeface="Arial"/>
                <a:cs typeface="Arial"/>
              </a:rPr>
              <a:t>ss</a:t>
            </a:r>
            <a:r>
              <a:rPr lang="en-GB" sz="4400" spc="-5" dirty="0">
                <a:solidFill>
                  <a:schemeClr val="tx1">
                    <a:lumMod val="50000"/>
                    <a:lumOff val="50000"/>
                  </a:schemeClr>
                </a:solidFill>
                <a:latin typeface="Arial"/>
                <a:cs typeface="Arial"/>
              </a:rPr>
              <a:t>e</a:t>
            </a:r>
            <a:r>
              <a:rPr lang="en-GB" sz="4400" dirty="0">
                <a:solidFill>
                  <a:schemeClr val="tx1">
                    <a:lumMod val="50000"/>
                    <a:lumOff val="50000"/>
                  </a:schemeClr>
                </a:solidFill>
                <a:latin typeface="Arial"/>
                <a:cs typeface="Arial"/>
              </a:rPr>
              <a:t>s</a:t>
            </a:r>
            <a:r>
              <a:rPr lang="en-GB" sz="4400" spc="-5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c</a:t>
            </a:r>
            <a:r>
              <a:rPr lang="en-GB" sz="4400" dirty="0">
                <a:solidFill>
                  <a:schemeClr val="tx1">
                    <a:lumMod val="50000"/>
                    <a:lumOff val="50000"/>
                  </a:schemeClr>
                </a:solidFill>
                <a:latin typeface="Arial"/>
                <a:cs typeface="Arial"/>
              </a:rPr>
              <a:t>an</a:t>
            </a:r>
            <a:r>
              <a:rPr lang="en-GB" sz="4400" spc="-2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id</a:t>
            </a:r>
            <a:r>
              <a:rPr lang="en-GB" sz="4400" spc="-5" dirty="0">
                <a:solidFill>
                  <a:schemeClr val="tx1">
                    <a:lumMod val="50000"/>
                    <a:lumOff val="50000"/>
                  </a:schemeClr>
                </a:solidFill>
                <a:latin typeface="Arial"/>
                <a:cs typeface="Arial"/>
              </a:rPr>
              <a:t>e</a:t>
            </a:r>
            <a:r>
              <a:rPr lang="en-GB" sz="4400" dirty="0">
                <a:solidFill>
                  <a:schemeClr val="tx1">
                    <a:lumMod val="50000"/>
                    <a:lumOff val="50000"/>
                  </a:schemeClr>
                </a:solidFill>
                <a:latin typeface="Arial"/>
                <a:cs typeface="Arial"/>
              </a:rPr>
              <a:t>n</a:t>
            </a:r>
            <a:r>
              <a:rPr lang="en-GB" sz="4400" spc="5" dirty="0">
                <a:solidFill>
                  <a:schemeClr val="tx1">
                    <a:lumMod val="50000"/>
                    <a:lumOff val="50000"/>
                  </a:schemeClr>
                </a:solidFill>
                <a:latin typeface="Arial"/>
                <a:cs typeface="Arial"/>
              </a:rPr>
              <a:t>t</a:t>
            </a:r>
            <a:r>
              <a:rPr lang="en-GB" sz="4400" dirty="0">
                <a:solidFill>
                  <a:schemeClr val="tx1">
                    <a:lumMod val="50000"/>
                    <a:lumOff val="50000"/>
                  </a:schemeClr>
                </a:solidFill>
                <a:latin typeface="Arial"/>
                <a:cs typeface="Arial"/>
              </a:rPr>
              <a:t>i</a:t>
            </a:r>
            <a:r>
              <a:rPr lang="en-GB" sz="4400" spc="5" dirty="0">
                <a:solidFill>
                  <a:schemeClr val="tx1">
                    <a:lumMod val="50000"/>
                    <a:lumOff val="50000"/>
                  </a:schemeClr>
                </a:solidFill>
                <a:latin typeface="Arial"/>
                <a:cs typeface="Arial"/>
              </a:rPr>
              <a:t>f</a:t>
            </a:r>
            <a:r>
              <a:rPr lang="en-GB" sz="4400" dirty="0">
                <a:solidFill>
                  <a:schemeClr val="tx1">
                    <a:lumMod val="50000"/>
                    <a:lumOff val="50000"/>
                  </a:schemeClr>
                </a:solidFill>
                <a:latin typeface="Arial"/>
                <a:cs typeface="Arial"/>
              </a:rPr>
              <a:t>y</a:t>
            </a:r>
            <a:r>
              <a:rPr lang="en-GB" sz="4400" spc="-4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are</a:t>
            </a:r>
            <a:r>
              <a:rPr lang="en-GB" sz="4400" spc="-5" dirty="0">
                <a:solidFill>
                  <a:schemeClr val="tx1">
                    <a:lumMod val="50000"/>
                    <a:lumOff val="50000"/>
                  </a:schemeClr>
                </a:solidFill>
                <a:latin typeface="Arial"/>
                <a:cs typeface="Arial"/>
              </a:rPr>
              <a:t>as </a:t>
            </a:r>
            <a:r>
              <a:rPr lang="en-GB" sz="4400" spc="5" dirty="0">
                <a:solidFill>
                  <a:schemeClr val="tx1">
                    <a:lumMod val="50000"/>
                    <a:lumOff val="50000"/>
                  </a:schemeClr>
                </a:solidFill>
                <a:latin typeface="Arial"/>
                <a:cs typeface="Arial"/>
              </a:rPr>
              <a:t>t</a:t>
            </a:r>
            <a:r>
              <a:rPr lang="en-GB" sz="4400" spc="-5" dirty="0">
                <a:solidFill>
                  <a:schemeClr val="tx1">
                    <a:lumMod val="50000"/>
                    <a:lumOff val="50000"/>
                  </a:schemeClr>
                </a:solidFill>
                <a:latin typeface="Arial"/>
                <a:cs typeface="Arial"/>
              </a:rPr>
              <a:t>h</a:t>
            </a:r>
            <a:r>
              <a:rPr lang="en-GB" sz="4400" dirty="0">
                <a:solidFill>
                  <a:schemeClr val="tx1">
                    <a:lumMod val="50000"/>
                    <a:lumOff val="50000"/>
                  </a:schemeClr>
                </a:solidFill>
                <a:latin typeface="Arial"/>
                <a:cs typeface="Arial"/>
              </a:rPr>
              <a:t>at</a:t>
            </a:r>
            <a:r>
              <a:rPr lang="en-GB" sz="4400" spc="-4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c</a:t>
            </a:r>
            <a:r>
              <a:rPr lang="en-GB" sz="4400" dirty="0">
                <a:solidFill>
                  <a:schemeClr val="tx1">
                    <a:lumMod val="50000"/>
                    <a:lumOff val="50000"/>
                  </a:schemeClr>
                </a:solidFill>
                <a:latin typeface="Arial"/>
                <a:cs typeface="Arial"/>
              </a:rPr>
              <a:t>an</a:t>
            </a:r>
            <a:r>
              <a:rPr lang="en-GB" sz="4400" spc="-2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b</a:t>
            </a:r>
            <a:r>
              <a:rPr lang="en-GB" sz="4400" dirty="0">
                <a:solidFill>
                  <a:schemeClr val="tx1">
                    <a:lumMod val="50000"/>
                    <a:lumOff val="50000"/>
                  </a:schemeClr>
                </a:solidFill>
                <a:latin typeface="Arial"/>
                <a:cs typeface="Arial"/>
              </a:rPr>
              <a:t>e</a:t>
            </a:r>
            <a:r>
              <a:rPr lang="en-GB" sz="4400" spc="-20" dirty="0">
                <a:solidFill>
                  <a:schemeClr val="tx1">
                    <a:lumMod val="50000"/>
                    <a:lumOff val="50000"/>
                  </a:schemeClr>
                </a:solidFill>
                <a:latin typeface="Arial"/>
                <a:cs typeface="Arial"/>
              </a:rPr>
              <a:t> </a:t>
            </a:r>
            <a:r>
              <a:rPr lang="en-GB" sz="4400" spc="-10" dirty="0">
                <a:solidFill>
                  <a:schemeClr val="tx1">
                    <a:lumMod val="50000"/>
                    <a:lumOff val="50000"/>
                  </a:schemeClr>
                </a:solidFill>
                <a:latin typeface="Arial"/>
                <a:cs typeface="Arial"/>
              </a:rPr>
              <a:t>m</a:t>
            </a:r>
            <a:r>
              <a:rPr lang="en-GB" sz="4400" dirty="0">
                <a:solidFill>
                  <a:schemeClr val="tx1">
                    <a:lumMod val="50000"/>
                    <a:lumOff val="50000"/>
                  </a:schemeClr>
                </a:solidFill>
                <a:latin typeface="Arial"/>
                <a:cs typeface="Arial"/>
              </a:rPr>
              <a:t>o</a:t>
            </a:r>
            <a:r>
              <a:rPr lang="en-GB" sz="4400" spc="-5" dirty="0">
                <a:solidFill>
                  <a:schemeClr val="tx1">
                    <a:lumMod val="50000"/>
                    <a:lumOff val="50000"/>
                  </a:schemeClr>
                </a:solidFill>
                <a:latin typeface="Arial"/>
                <a:cs typeface="Arial"/>
              </a:rPr>
              <a:t>d</a:t>
            </a:r>
            <a:r>
              <a:rPr lang="en-GB" sz="4400" dirty="0">
                <a:solidFill>
                  <a:schemeClr val="tx1">
                    <a:lumMod val="50000"/>
                    <a:lumOff val="50000"/>
                  </a:schemeClr>
                </a:solidFill>
                <a:latin typeface="Arial"/>
                <a:cs typeface="Arial"/>
              </a:rPr>
              <a:t>i</a:t>
            </a:r>
            <a:r>
              <a:rPr lang="en-GB" sz="4400" spc="5" dirty="0">
                <a:solidFill>
                  <a:schemeClr val="tx1">
                    <a:lumMod val="50000"/>
                    <a:lumOff val="50000"/>
                  </a:schemeClr>
                </a:solidFill>
                <a:latin typeface="Arial"/>
                <a:cs typeface="Arial"/>
              </a:rPr>
              <a:t>f</a:t>
            </a:r>
            <a:r>
              <a:rPr lang="en-GB" sz="4400" dirty="0">
                <a:solidFill>
                  <a:schemeClr val="tx1">
                    <a:lumMod val="50000"/>
                    <a:lumOff val="50000"/>
                  </a:schemeClr>
                </a:solidFill>
                <a:latin typeface="Arial"/>
                <a:cs typeface="Arial"/>
              </a:rPr>
              <a:t>i</a:t>
            </a:r>
            <a:r>
              <a:rPr lang="en-GB" sz="4400" spc="-5" dirty="0">
                <a:solidFill>
                  <a:schemeClr val="tx1">
                    <a:lumMod val="50000"/>
                    <a:lumOff val="50000"/>
                  </a:schemeClr>
                </a:solidFill>
                <a:latin typeface="Arial"/>
                <a:cs typeface="Arial"/>
              </a:rPr>
              <a:t>e</a:t>
            </a:r>
            <a:r>
              <a:rPr lang="en-GB" sz="4400" dirty="0">
                <a:solidFill>
                  <a:schemeClr val="tx1">
                    <a:lumMod val="50000"/>
                    <a:lumOff val="50000"/>
                  </a:schemeClr>
                </a:solidFill>
                <a:latin typeface="Arial"/>
                <a:cs typeface="Arial"/>
              </a:rPr>
              <a:t>d</a:t>
            </a:r>
            <a:r>
              <a:rPr lang="en-GB" sz="4400" spc="-3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t</a:t>
            </a:r>
            <a:r>
              <a:rPr lang="en-GB" sz="4400" dirty="0">
                <a:solidFill>
                  <a:schemeClr val="tx1">
                    <a:lumMod val="50000"/>
                    <a:lumOff val="50000"/>
                  </a:schemeClr>
                </a:solidFill>
                <a:latin typeface="Arial"/>
                <a:cs typeface="Arial"/>
              </a:rPr>
              <a:t>o</a:t>
            </a:r>
            <a:r>
              <a:rPr lang="en-GB" sz="4400" spc="-2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a</a:t>
            </a:r>
            <a:r>
              <a:rPr lang="en-GB" sz="4400" spc="5" dirty="0">
                <a:solidFill>
                  <a:schemeClr val="tx1">
                    <a:lumMod val="50000"/>
                    <a:lumOff val="50000"/>
                  </a:schemeClr>
                </a:solidFill>
                <a:latin typeface="Arial"/>
                <a:cs typeface="Arial"/>
              </a:rPr>
              <a:t>c</a:t>
            </a:r>
            <a:r>
              <a:rPr lang="en-GB" sz="4400" dirty="0">
                <a:solidFill>
                  <a:schemeClr val="tx1">
                    <a:lumMod val="50000"/>
                    <a:lumOff val="50000"/>
                  </a:schemeClr>
                </a:solidFill>
                <a:latin typeface="Arial"/>
                <a:cs typeface="Arial"/>
              </a:rPr>
              <a:t>hie</a:t>
            </a:r>
            <a:r>
              <a:rPr lang="en-GB" sz="4400" spc="-20" dirty="0">
                <a:solidFill>
                  <a:schemeClr val="tx1">
                    <a:lumMod val="50000"/>
                    <a:lumOff val="50000"/>
                  </a:schemeClr>
                </a:solidFill>
                <a:latin typeface="Arial"/>
                <a:cs typeface="Arial"/>
              </a:rPr>
              <a:t>v</a:t>
            </a:r>
            <a:r>
              <a:rPr lang="en-GB" sz="4400" dirty="0">
                <a:solidFill>
                  <a:schemeClr val="tx1">
                    <a:lumMod val="50000"/>
                    <a:lumOff val="50000"/>
                  </a:schemeClr>
                </a:solidFill>
                <a:latin typeface="Arial"/>
                <a:cs typeface="Arial"/>
              </a:rPr>
              <a:t>e</a:t>
            </a:r>
            <a:r>
              <a:rPr lang="en-GB" sz="4400" spc="-10" dirty="0">
                <a:solidFill>
                  <a:schemeClr val="tx1">
                    <a:lumMod val="50000"/>
                    <a:lumOff val="50000"/>
                  </a:schemeClr>
                </a:solidFill>
                <a:latin typeface="Arial"/>
                <a:cs typeface="Arial"/>
              </a:rPr>
              <a:t> m</a:t>
            </a:r>
            <a:r>
              <a:rPr lang="en-GB" sz="4400" dirty="0">
                <a:solidFill>
                  <a:schemeClr val="tx1">
                    <a:lumMod val="50000"/>
                    <a:lumOff val="50000"/>
                  </a:schemeClr>
                </a:solidFill>
                <a:latin typeface="Arial"/>
                <a:cs typeface="Arial"/>
              </a:rPr>
              <a:t>ore</a:t>
            </a:r>
            <a:r>
              <a:rPr lang="en-GB" sz="4400" spc="-2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e</a:t>
            </a:r>
            <a:r>
              <a:rPr lang="en-GB" sz="4400" spc="-20" dirty="0">
                <a:solidFill>
                  <a:schemeClr val="tx1">
                    <a:lumMod val="50000"/>
                    <a:lumOff val="50000"/>
                  </a:schemeClr>
                </a:solidFill>
                <a:latin typeface="Arial"/>
                <a:cs typeface="Arial"/>
              </a:rPr>
              <a:t>f</a:t>
            </a:r>
            <a:r>
              <a:rPr lang="en-GB" sz="4400" spc="5" dirty="0">
                <a:solidFill>
                  <a:schemeClr val="tx1">
                    <a:lumMod val="50000"/>
                    <a:lumOff val="50000"/>
                  </a:schemeClr>
                </a:solidFill>
                <a:latin typeface="Arial"/>
                <a:cs typeface="Arial"/>
              </a:rPr>
              <a:t>f</a:t>
            </a:r>
            <a:r>
              <a:rPr lang="en-GB" sz="4400" dirty="0">
                <a:solidFill>
                  <a:schemeClr val="tx1">
                    <a:lumMod val="50000"/>
                    <a:lumOff val="50000"/>
                  </a:schemeClr>
                </a:solidFill>
                <a:latin typeface="Arial"/>
                <a:cs typeface="Arial"/>
              </a:rPr>
              <a:t>i</a:t>
            </a:r>
            <a:r>
              <a:rPr lang="en-GB" sz="4400" spc="5" dirty="0">
                <a:solidFill>
                  <a:schemeClr val="tx1">
                    <a:lumMod val="50000"/>
                    <a:lumOff val="50000"/>
                  </a:schemeClr>
                </a:solidFill>
                <a:latin typeface="Arial"/>
                <a:cs typeface="Arial"/>
              </a:rPr>
              <a:t>c</a:t>
            </a:r>
            <a:r>
              <a:rPr lang="en-GB" sz="4400" dirty="0">
                <a:solidFill>
                  <a:schemeClr val="tx1">
                    <a:lumMod val="50000"/>
                    <a:lumOff val="50000"/>
                  </a:schemeClr>
                </a:solidFill>
                <a:latin typeface="Arial"/>
                <a:cs typeface="Arial"/>
              </a:rPr>
              <a:t>i</a:t>
            </a:r>
            <a:r>
              <a:rPr lang="en-GB" sz="4400" spc="-5" dirty="0">
                <a:solidFill>
                  <a:schemeClr val="tx1">
                    <a:lumMod val="50000"/>
                    <a:lumOff val="50000"/>
                  </a:schemeClr>
                </a:solidFill>
                <a:latin typeface="Arial"/>
                <a:cs typeface="Arial"/>
              </a:rPr>
              <a:t>e</a:t>
            </a:r>
            <a:r>
              <a:rPr lang="en-GB" sz="4400" dirty="0">
                <a:solidFill>
                  <a:schemeClr val="tx1">
                    <a:lumMod val="50000"/>
                    <a:lumOff val="50000"/>
                  </a:schemeClr>
                </a:solidFill>
                <a:latin typeface="Arial"/>
                <a:cs typeface="Arial"/>
              </a:rPr>
              <a:t>nt</a:t>
            </a:r>
            <a:r>
              <a:rPr lang="en-GB" sz="4400" spc="-5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and</a:t>
            </a:r>
            <a:r>
              <a:rPr lang="en-GB" sz="4400" spc="-2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c</a:t>
            </a:r>
            <a:r>
              <a:rPr lang="en-GB" sz="4400" dirty="0">
                <a:solidFill>
                  <a:schemeClr val="tx1">
                    <a:lumMod val="50000"/>
                    <a:lumOff val="50000"/>
                  </a:schemeClr>
                </a:solidFill>
                <a:latin typeface="Arial"/>
                <a:cs typeface="Arial"/>
              </a:rPr>
              <a:t>le</a:t>
            </a:r>
            <a:r>
              <a:rPr lang="en-GB" sz="4400" spc="-5" dirty="0">
                <a:solidFill>
                  <a:schemeClr val="tx1">
                    <a:lumMod val="50000"/>
                    <a:lumOff val="50000"/>
                  </a:schemeClr>
                </a:solidFill>
                <a:latin typeface="Arial"/>
                <a:cs typeface="Arial"/>
              </a:rPr>
              <a:t>a</a:t>
            </a:r>
            <a:r>
              <a:rPr lang="en-GB" sz="4400" dirty="0">
                <a:solidFill>
                  <a:schemeClr val="tx1">
                    <a:lumMod val="50000"/>
                    <a:lumOff val="50000"/>
                  </a:schemeClr>
                </a:solidFill>
                <a:latin typeface="Arial"/>
                <a:cs typeface="Arial"/>
              </a:rPr>
              <a:t>ner pro</a:t>
            </a:r>
            <a:r>
              <a:rPr lang="en-GB" sz="4400" spc="5" dirty="0">
                <a:solidFill>
                  <a:schemeClr val="tx1">
                    <a:lumMod val="50000"/>
                    <a:lumOff val="50000"/>
                  </a:schemeClr>
                </a:solidFill>
                <a:latin typeface="Arial"/>
                <a:cs typeface="Arial"/>
              </a:rPr>
              <a:t>c</a:t>
            </a:r>
            <a:r>
              <a:rPr lang="en-GB" sz="4400" dirty="0">
                <a:solidFill>
                  <a:schemeClr val="tx1">
                    <a:lumMod val="50000"/>
                    <a:lumOff val="50000"/>
                  </a:schemeClr>
                </a:solidFill>
                <a:latin typeface="Arial"/>
                <a:cs typeface="Arial"/>
              </a:rPr>
              <a:t>e</a:t>
            </a:r>
            <a:r>
              <a:rPr lang="en-GB" sz="4400" spc="5" dirty="0">
                <a:solidFill>
                  <a:schemeClr val="tx1">
                    <a:lumMod val="50000"/>
                    <a:lumOff val="50000"/>
                  </a:schemeClr>
                </a:solidFill>
                <a:latin typeface="Arial"/>
                <a:cs typeface="Arial"/>
              </a:rPr>
              <a:t>s</a:t>
            </a:r>
            <a:r>
              <a:rPr lang="en-GB" sz="4400" spc="-10" dirty="0">
                <a:solidFill>
                  <a:schemeClr val="tx1">
                    <a:lumMod val="50000"/>
                    <a:lumOff val="50000"/>
                  </a:schemeClr>
                </a:solidFill>
                <a:latin typeface="Arial"/>
                <a:cs typeface="Arial"/>
              </a:rPr>
              <a:t>s</a:t>
            </a:r>
            <a:r>
              <a:rPr lang="en-GB" sz="4400" dirty="0">
                <a:solidFill>
                  <a:schemeClr val="tx1">
                    <a:lumMod val="50000"/>
                    <a:lumOff val="50000"/>
                  </a:schemeClr>
                </a:solidFill>
                <a:latin typeface="Arial"/>
                <a:cs typeface="Arial"/>
              </a:rPr>
              <a:t>e</a:t>
            </a:r>
            <a:r>
              <a:rPr lang="en-GB" sz="4400" spc="-10" dirty="0">
                <a:solidFill>
                  <a:schemeClr val="tx1">
                    <a:lumMod val="50000"/>
                    <a:lumOff val="50000"/>
                  </a:schemeClr>
                </a:solidFill>
                <a:latin typeface="Arial"/>
                <a:cs typeface="Arial"/>
              </a:rPr>
              <a:t>s</a:t>
            </a:r>
            <a:r>
              <a:rPr lang="en-GB" sz="4400" dirty="0">
                <a:solidFill>
                  <a:schemeClr val="tx1">
                    <a:lumMod val="50000"/>
                    <a:lumOff val="50000"/>
                  </a:schemeClr>
                </a:solidFill>
                <a:latin typeface="Arial"/>
                <a:cs typeface="Arial"/>
              </a:rPr>
              <a:t>.</a:t>
            </a:r>
          </a:p>
          <a:p>
            <a:pPr marL="12700" marR="12700" algn="l">
              <a:lnSpc>
                <a:spcPct val="100000"/>
              </a:lnSpc>
            </a:pPr>
            <a:endParaRPr lang="en-GB" sz="4400" dirty="0" smtClean="0">
              <a:solidFill>
                <a:schemeClr val="tx1">
                  <a:lumMod val="50000"/>
                  <a:lumOff val="50000"/>
                </a:schemeClr>
              </a:solidFill>
              <a:latin typeface="Arial"/>
              <a:cs typeface="Arial"/>
            </a:endParaRPr>
          </a:p>
          <a:p>
            <a:pPr marL="12700" marR="12700" algn="l">
              <a:lnSpc>
                <a:spcPct val="100000"/>
              </a:lnSpc>
            </a:pPr>
            <a:r>
              <a:rPr lang="en-GB" sz="4400" dirty="0" smtClean="0">
                <a:solidFill>
                  <a:schemeClr val="tx1">
                    <a:lumMod val="50000"/>
                    <a:lumOff val="50000"/>
                  </a:schemeClr>
                </a:solidFill>
                <a:latin typeface="Arial"/>
                <a:cs typeface="Arial"/>
              </a:rPr>
              <a:t>Designers </a:t>
            </a:r>
            <a:r>
              <a:rPr lang="en-GB" sz="4400" dirty="0">
                <a:solidFill>
                  <a:schemeClr val="tx1">
                    <a:lumMod val="50000"/>
                    <a:lumOff val="50000"/>
                  </a:schemeClr>
                </a:solidFill>
                <a:latin typeface="Arial"/>
                <a:cs typeface="Arial"/>
              </a:rPr>
              <a:t>can use processes with less environmental impact by</a:t>
            </a:r>
            <a:r>
              <a:rPr lang="en-GB" sz="4400" dirty="0" smtClean="0">
                <a:solidFill>
                  <a:schemeClr val="tx1">
                    <a:lumMod val="50000"/>
                    <a:lumOff val="50000"/>
                  </a:schemeClr>
                </a:solidFill>
                <a:latin typeface="Arial"/>
                <a:cs typeface="Arial"/>
              </a:rPr>
              <a:t>:</a:t>
            </a:r>
            <a:endParaRPr lang="en-GB" sz="2800" dirty="0">
              <a:solidFill>
                <a:schemeClr val="tx1">
                  <a:lumMod val="50000"/>
                  <a:lumOff val="50000"/>
                </a:schemeClr>
              </a:solidFill>
              <a:latin typeface="Arial"/>
              <a:cs typeface="Arial"/>
            </a:endParaRPr>
          </a:p>
          <a:p>
            <a:pPr marL="12700" marR="12700" algn="l">
              <a:lnSpc>
                <a:spcPct val="100000"/>
              </a:lnSpc>
            </a:pPr>
            <a:endParaRPr lang="en-GB" sz="2800" dirty="0">
              <a:latin typeface="Arial"/>
              <a:cs typeface="Arial"/>
            </a:endParaRPr>
          </a:p>
        </p:txBody>
      </p:sp>
      <p:sp>
        <p:nvSpPr>
          <p:cNvPr id="2" name="Rectangle 1">
            <a:extLst>
              <a:ext uri="{FF2B5EF4-FFF2-40B4-BE49-F238E27FC236}">
                <a16:creationId xmlns:a16="http://schemas.microsoft.com/office/drawing/2014/main" id="{53A3CAE9-8578-4388-BD80-9D93CA7C19C8}"/>
              </a:ext>
            </a:extLst>
          </p:cNvPr>
          <p:cNvSpPr/>
          <p:nvPr/>
        </p:nvSpPr>
        <p:spPr>
          <a:xfrm>
            <a:off x="1092093" y="6403390"/>
            <a:ext cx="20788192" cy="5632311"/>
          </a:xfrm>
          <a:prstGeom prst="rect">
            <a:avLst/>
          </a:prstGeom>
        </p:spPr>
        <p:txBody>
          <a:bodyPr wrap="square">
            <a:spAutoFit/>
          </a:bodyPr>
          <a:lstStyle/>
          <a:p>
            <a:pPr marL="469900" marR="699770" indent="-457200" algn="l">
              <a:lnSpc>
                <a:spcPct val="150000"/>
              </a:lnSpc>
              <a:buFont typeface="Arial" panose="020B0604020202020204" pitchFamily="34" charset="0"/>
              <a:buChar char="•"/>
            </a:pPr>
            <a:r>
              <a:rPr lang="en-GB" sz="4000" b="1" spc="-10" dirty="0" smtClean="0">
                <a:solidFill>
                  <a:srgbClr val="C0D119"/>
                </a:solidFill>
                <a:latin typeface="Arial" panose="020B0604020202020204" pitchFamily="34" charset="0"/>
                <a:cs typeface="Arial" panose="020B0604020202020204" pitchFamily="34" charset="0"/>
              </a:rPr>
              <a:t>Usi</a:t>
            </a:r>
            <a:r>
              <a:rPr lang="en-GB" sz="4000" b="1" spc="-15" dirty="0" smtClean="0">
                <a:solidFill>
                  <a:srgbClr val="C0D119"/>
                </a:solidFill>
                <a:latin typeface="Arial" panose="020B0604020202020204" pitchFamily="34" charset="0"/>
                <a:cs typeface="Arial" panose="020B0604020202020204" pitchFamily="34" charset="0"/>
              </a:rPr>
              <a:t>n</a:t>
            </a:r>
            <a:r>
              <a:rPr lang="en-GB" sz="4000" b="1" spc="-10" dirty="0" smtClean="0">
                <a:solidFill>
                  <a:srgbClr val="C0D119"/>
                </a:solidFill>
                <a:latin typeface="Arial" panose="020B0604020202020204" pitchFamily="34" charset="0"/>
                <a:cs typeface="Arial" panose="020B0604020202020204" pitchFamily="34" charset="0"/>
              </a:rPr>
              <a:t>g</a:t>
            </a:r>
            <a:r>
              <a:rPr lang="en-GB" sz="4000" b="1" spc="-5" dirty="0" smtClean="0">
                <a:solidFill>
                  <a:srgbClr val="C0D119"/>
                </a:solidFill>
                <a:latin typeface="Arial" panose="020B0604020202020204" pitchFamily="34" charset="0"/>
                <a:cs typeface="Arial" panose="020B0604020202020204" pitchFamily="34" charset="0"/>
              </a:rPr>
              <a:t> </a:t>
            </a:r>
            <a:r>
              <a:rPr lang="en-GB" sz="4000" b="1" spc="-15" dirty="0" smtClean="0">
                <a:solidFill>
                  <a:srgbClr val="C0D119"/>
                </a:solidFill>
                <a:latin typeface="Arial" panose="020B0604020202020204" pitchFamily="34" charset="0"/>
                <a:cs typeface="Arial" panose="020B0604020202020204" pitchFamily="34" charset="0"/>
              </a:rPr>
              <a:t>p</a:t>
            </a:r>
            <a:r>
              <a:rPr lang="en-GB" sz="4000" b="1" spc="-10" dirty="0" smtClean="0">
                <a:solidFill>
                  <a:srgbClr val="C0D119"/>
                </a:solidFill>
                <a:latin typeface="Arial" panose="020B0604020202020204" pitchFamily="34" charset="0"/>
                <a:cs typeface="Arial" panose="020B0604020202020204" pitchFamily="34" charset="0"/>
              </a:rPr>
              <a:t>r</a:t>
            </a:r>
            <a:r>
              <a:rPr lang="en-GB" sz="4000" b="1" spc="-15" dirty="0" smtClean="0">
                <a:solidFill>
                  <a:srgbClr val="C0D119"/>
                </a:solidFill>
                <a:latin typeface="Arial" panose="020B0604020202020204" pitchFamily="34" charset="0"/>
                <a:cs typeface="Arial" panose="020B0604020202020204" pitchFamily="34" charset="0"/>
              </a:rPr>
              <a:t>o</a:t>
            </a:r>
            <a:r>
              <a:rPr lang="en-GB" sz="4000" b="1" spc="-10" dirty="0" smtClean="0">
                <a:solidFill>
                  <a:srgbClr val="C0D119"/>
                </a:solidFill>
                <a:latin typeface="Arial" panose="020B0604020202020204" pitchFamily="34" charset="0"/>
                <a:cs typeface="Arial" panose="020B0604020202020204" pitchFamily="34" charset="0"/>
              </a:rPr>
              <a:t>cesses</a:t>
            </a:r>
            <a:r>
              <a:rPr lang="en-GB" sz="4000" b="1" spc="10" dirty="0" smtClean="0">
                <a:solidFill>
                  <a:srgbClr val="C0D119"/>
                </a:solidFill>
                <a:latin typeface="Arial" panose="020B0604020202020204" pitchFamily="34" charset="0"/>
                <a:cs typeface="Arial" panose="020B0604020202020204" pitchFamily="34" charset="0"/>
              </a:rPr>
              <a:t> </a:t>
            </a:r>
            <a:r>
              <a:rPr lang="en-GB" sz="4000" b="1" spc="-15" dirty="0" smtClean="0">
                <a:solidFill>
                  <a:srgbClr val="C0D119"/>
                </a:solidFill>
                <a:latin typeface="Arial" panose="020B0604020202020204" pitchFamily="34" charset="0"/>
                <a:cs typeface="Arial" panose="020B0604020202020204" pitchFamily="34" charset="0"/>
              </a:rPr>
              <a:t>th</a:t>
            </a:r>
            <a:r>
              <a:rPr lang="en-GB" sz="4000" b="1" spc="-10" dirty="0" smtClean="0">
                <a:solidFill>
                  <a:srgbClr val="C0D119"/>
                </a:solidFill>
                <a:latin typeface="Arial" panose="020B0604020202020204" pitchFamily="34" charset="0"/>
                <a:cs typeface="Arial" panose="020B0604020202020204" pitchFamily="34" charset="0"/>
              </a:rPr>
              <a:t>at</a:t>
            </a:r>
            <a:r>
              <a:rPr lang="en-GB" sz="4000" b="1" spc="15" dirty="0" smtClean="0">
                <a:solidFill>
                  <a:srgbClr val="C0D119"/>
                </a:solidFill>
                <a:latin typeface="Arial" panose="020B0604020202020204" pitchFamily="34" charset="0"/>
                <a:cs typeface="Arial" panose="020B0604020202020204" pitchFamily="34" charset="0"/>
              </a:rPr>
              <a:t> </a:t>
            </a:r>
            <a:r>
              <a:rPr lang="en-GB" sz="4000" b="1" spc="-15" dirty="0" smtClean="0">
                <a:solidFill>
                  <a:srgbClr val="C0D119"/>
                </a:solidFill>
                <a:latin typeface="Arial" panose="020B0604020202020204" pitchFamily="34" charset="0"/>
                <a:cs typeface="Arial" panose="020B0604020202020204" pitchFamily="34" charset="0"/>
              </a:rPr>
              <a:t>u</a:t>
            </a:r>
            <a:r>
              <a:rPr lang="en-GB" sz="4000" b="1" spc="-10" dirty="0" smtClean="0">
                <a:solidFill>
                  <a:srgbClr val="C0D119"/>
                </a:solidFill>
                <a:latin typeface="Arial" panose="020B0604020202020204" pitchFamily="34" charset="0"/>
                <a:cs typeface="Arial" panose="020B0604020202020204" pitchFamily="34" charset="0"/>
              </a:rPr>
              <a:t>se</a:t>
            </a:r>
            <a:r>
              <a:rPr lang="en-GB" sz="4000" b="1" spc="10" dirty="0" smtClean="0">
                <a:solidFill>
                  <a:srgbClr val="C0D119"/>
                </a:solidFill>
                <a:latin typeface="Arial" panose="020B0604020202020204" pitchFamily="34" charset="0"/>
                <a:cs typeface="Arial" panose="020B0604020202020204" pitchFamily="34" charset="0"/>
              </a:rPr>
              <a:t> </a:t>
            </a:r>
            <a:r>
              <a:rPr lang="en-GB" sz="4000" b="1" spc="-10" dirty="0" smtClean="0">
                <a:solidFill>
                  <a:srgbClr val="C0D119"/>
                </a:solidFill>
                <a:latin typeface="Arial" panose="020B0604020202020204" pitchFamily="34" charset="0"/>
                <a:cs typeface="Arial" panose="020B0604020202020204" pitchFamily="34" charset="0"/>
              </a:rPr>
              <a:t>less</a:t>
            </a:r>
            <a:r>
              <a:rPr lang="en-GB" sz="4000" b="1" spc="10" dirty="0" smtClean="0">
                <a:solidFill>
                  <a:srgbClr val="C0D119"/>
                </a:solidFill>
                <a:latin typeface="Arial" panose="020B0604020202020204" pitchFamily="34" charset="0"/>
                <a:cs typeface="Arial" panose="020B0604020202020204" pitchFamily="34" charset="0"/>
              </a:rPr>
              <a:t> </a:t>
            </a:r>
            <a:r>
              <a:rPr lang="en-GB" sz="4000" b="1" spc="-10" dirty="0" smtClean="0">
                <a:solidFill>
                  <a:srgbClr val="C0D119"/>
                </a:solidFill>
                <a:latin typeface="Arial" panose="020B0604020202020204" pitchFamily="34" charset="0"/>
                <a:cs typeface="Arial" panose="020B0604020202020204" pitchFamily="34" charset="0"/>
              </a:rPr>
              <a:t>e</a:t>
            </a:r>
            <a:r>
              <a:rPr lang="en-GB" sz="4000" b="1" spc="-15" dirty="0" smtClean="0">
                <a:solidFill>
                  <a:srgbClr val="C0D119"/>
                </a:solidFill>
                <a:latin typeface="Arial" panose="020B0604020202020204" pitchFamily="34" charset="0"/>
                <a:cs typeface="Arial" panose="020B0604020202020204" pitchFamily="34" charset="0"/>
              </a:rPr>
              <a:t>n</a:t>
            </a:r>
            <a:r>
              <a:rPr lang="en-GB" sz="4000" b="1" spc="-10" dirty="0" smtClean="0">
                <a:solidFill>
                  <a:srgbClr val="C0D119"/>
                </a:solidFill>
                <a:latin typeface="Arial" panose="020B0604020202020204" pitchFamily="34" charset="0"/>
                <a:cs typeface="Arial" panose="020B0604020202020204" pitchFamily="34" charset="0"/>
              </a:rPr>
              <a:t>er</a:t>
            </a:r>
            <a:r>
              <a:rPr lang="en-GB" sz="4000" b="1" spc="-15" dirty="0" smtClean="0">
                <a:solidFill>
                  <a:srgbClr val="C0D119"/>
                </a:solidFill>
                <a:latin typeface="Arial" panose="020B0604020202020204" pitchFamily="34" charset="0"/>
                <a:cs typeface="Arial" panose="020B0604020202020204" pitchFamily="34" charset="0"/>
              </a:rPr>
              <a:t>g</a:t>
            </a:r>
            <a:r>
              <a:rPr lang="en-GB" sz="4000" b="1" spc="-10" dirty="0" smtClean="0">
                <a:solidFill>
                  <a:srgbClr val="C0D119"/>
                </a:solidFill>
                <a:latin typeface="Arial" panose="020B0604020202020204" pitchFamily="34" charset="0"/>
                <a:cs typeface="Arial" panose="020B0604020202020204" pitchFamily="34" charset="0"/>
              </a:rPr>
              <a:t>y </a:t>
            </a:r>
          </a:p>
          <a:p>
            <a:pPr marL="469900" marR="699770" indent="-457200" algn="l">
              <a:lnSpc>
                <a:spcPct val="150000"/>
              </a:lnSpc>
              <a:buFont typeface="Arial" panose="020B0604020202020204" pitchFamily="34" charset="0"/>
              <a:buChar char="•"/>
            </a:pPr>
            <a:r>
              <a:rPr lang="en-GB" sz="4000" b="1" spc="-10" dirty="0" smtClean="0">
                <a:solidFill>
                  <a:srgbClr val="C0D119"/>
                </a:solidFill>
                <a:latin typeface="Arial" panose="020B0604020202020204" pitchFamily="34" charset="0"/>
                <a:cs typeface="Arial" panose="020B0604020202020204" pitchFamily="34" charset="0"/>
              </a:rPr>
              <a:t>Si</a:t>
            </a:r>
            <a:r>
              <a:rPr lang="en-GB" sz="4000" b="1" spc="-20" dirty="0" smtClean="0">
                <a:solidFill>
                  <a:srgbClr val="C0D119"/>
                </a:solidFill>
                <a:latin typeface="Arial" panose="020B0604020202020204" pitchFamily="34" charset="0"/>
                <a:cs typeface="Arial" panose="020B0604020202020204" pitchFamily="34" charset="0"/>
              </a:rPr>
              <a:t>mp</a:t>
            </a:r>
            <a:r>
              <a:rPr lang="en-GB" sz="4000" b="1" spc="-5" dirty="0" smtClean="0">
                <a:solidFill>
                  <a:srgbClr val="C0D119"/>
                </a:solidFill>
                <a:latin typeface="Arial" panose="020B0604020202020204" pitchFamily="34" charset="0"/>
                <a:cs typeface="Arial" panose="020B0604020202020204" pitchFamily="34" charset="0"/>
              </a:rPr>
              <a:t>lif</a:t>
            </a:r>
            <a:r>
              <a:rPr lang="en-GB" sz="4000" b="1" spc="-50" dirty="0" smtClean="0">
                <a:solidFill>
                  <a:srgbClr val="C0D119"/>
                </a:solidFill>
                <a:latin typeface="Arial" panose="020B0604020202020204" pitchFamily="34" charset="0"/>
                <a:cs typeface="Arial" panose="020B0604020202020204" pitchFamily="34" charset="0"/>
              </a:rPr>
              <a:t>y</a:t>
            </a:r>
            <a:r>
              <a:rPr lang="en-GB" sz="4000" b="1" spc="5" dirty="0" smtClean="0">
                <a:solidFill>
                  <a:srgbClr val="C0D119"/>
                </a:solidFill>
                <a:latin typeface="Arial" panose="020B0604020202020204" pitchFamily="34" charset="0"/>
                <a:cs typeface="Arial" panose="020B0604020202020204" pitchFamily="34" charset="0"/>
              </a:rPr>
              <a:t>i</a:t>
            </a:r>
            <a:r>
              <a:rPr lang="en-GB" sz="4000" b="1" spc="-15" dirty="0" smtClean="0">
                <a:solidFill>
                  <a:srgbClr val="C0D119"/>
                </a:solidFill>
                <a:latin typeface="Arial" panose="020B0604020202020204" pitchFamily="34" charset="0"/>
                <a:cs typeface="Arial" panose="020B0604020202020204" pitchFamily="34" charset="0"/>
              </a:rPr>
              <a:t>n</a:t>
            </a:r>
            <a:r>
              <a:rPr lang="en-GB" sz="4000" b="1" spc="-10" dirty="0" smtClean="0">
                <a:solidFill>
                  <a:srgbClr val="C0D119"/>
                </a:solidFill>
                <a:latin typeface="Arial" panose="020B0604020202020204" pitchFamily="34" charset="0"/>
                <a:cs typeface="Arial" panose="020B0604020202020204" pitchFamily="34" charset="0"/>
              </a:rPr>
              <a:t>g</a:t>
            </a:r>
            <a:r>
              <a:rPr lang="en-GB" sz="4000" b="1" spc="40" dirty="0" smtClean="0">
                <a:solidFill>
                  <a:srgbClr val="C0D119"/>
                </a:solidFill>
                <a:latin typeface="Arial" panose="020B0604020202020204" pitchFamily="34" charset="0"/>
                <a:cs typeface="Arial" panose="020B0604020202020204" pitchFamily="34" charset="0"/>
              </a:rPr>
              <a:t> </a:t>
            </a:r>
            <a:r>
              <a:rPr lang="en-GB" sz="4000" b="1" spc="-15" dirty="0" smtClean="0">
                <a:solidFill>
                  <a:srgbClr val="C0D119"/>
                </a:solidFill>
                <a:latin typeface="Arial" panose="020B0604020202020204" pitchFamily="34" charset="0"/>
                <a:cs typeface="Arial" panose="020B0604020202020204" pitchFamily="34" charset="0"/>
              </a:rPr>
              <a:t>th</a:t>
            </a:r>
            <a:r>
              <a:rPr lang="en-GB" sz="4000" b="1" spc="-10" dirty="0" smtClean="0">
                <a:solidFill>
                  <a:srgbClr val="C0D119"/>
                </a:solidFill>
                <a:latin typeface="Arial" panose="020B0604020202020204" pitchFamily="34" charset="0"/>
                <a:cs typeface="Arial" panose="020B0604020202020204" pitchFamily="34" charset="0"/>
              </a:rPr>
              <a:t>e</a:t>
            </a:r>
            <a:r>
              <a:rPr lang="en-GB" sz="4000" b="1" spc="20" dirty="0" smtClean="0">
                <a:solidFill>
                  <a:srgbClr val="C0D119"/>
                </a:solidFill>
                <a:latin typeface="Arial" panose="020B0604020202020204" pitchFamily="34" charset="0"/>
                <a:cs typeface="Arial" panose="020B0604020202020204" pitchFamily="34" charset="0"/>
              </a:rPr>
              <a:t> </a:t>
            </a:r>
            <a:r>
              <a:rPr lang="en-GB" sz="4000" b="1" spc="-15" dirty="0" smtClean="0">
                <a:solidFill>
                  <a:srgbClr val="C0D119"/>
                </a:solidFill>
                <a:latin typeface="Arial" panose="020B0604020202020204" pitchFamily="34" charset="0"/>
                <a:cs typeface="Arial" panose="020B0604020202020204" pitchFamily="34" charset="0"/>
              </a:rPr>
              <a:t>p</a:t>
            </a:r>
            <a:r>
              <a:rPr lang="en-GB" sz="4000" b="1" spc="-10" dirty="0" smtClean="0">
                <a:solidFill>
                  <a:srgbClr val="C0D119"/>
                </a:solidFill>
                <a:latin typeface="Arial" panose="020B0604020202020204" pitchFamily="34" charset="0"/>
                <a:cs typeface="Arial" panose="020B0604020202020204" pitchFamily="34" charset="0"/>
              </a:rPr>
              <a:t>r</a:t>
            </a:r>
            <a:r>
              <a:rPr lang="en-GB" sz="4000" b="1" spc="-15" dirty="0" smtClean="0">
                <a:solidFill>
                  <a:srgbClr val="C0D119"/>
                </a:solidFill>
                <a:latin typeface="Arial" panose="020B0604020202020204" pitchFamily="34" charset="0"/>
                <a:cs typeface="Arial" panose="020B0604020202020204" pitchFamily="34" charset="0"/>
              </a:rPr>
              <a:t>odu</a:t>
            </a:r>
            <a:r>
              <a:rPr lang="en-GB" sz="4000" b="1" spc="-10" dirty="0" smtClean="0">
                <a:solidFill>
                  <a:srgbClr val="C0D119"/>
                </a:solidFill>
                <a:latin typeface="Arial" panose="020B0604020202020204" pitchFamily="34" charset="0"/>
                <a:cs typeface="Arial" panose="020B0604020202020204" pitchFamily="34" charset="0"/>
              </a:rPr>
              <a:t>ct</a:t>
            </a:r>
            <a:r>
              <a:rPr lang="en-GB" sz="4000" b="1" spc="15" dirty="0" smtClean="0">
                <a:solidFill>
                  <a:srgbClr val="C0D119"/>
                </a:solidFill>
                <a:latin typeface="Arial" panose="020B0604020202020204" pitchFamily="34" charset="0"/>
                <a:cs typeface="Arial" panose="020B0604020202020204" pitchFamily="34" charset="0"/>
              </a:rPr>
              <a:t> </a:t>
            </a:r>
            <a:r>
              <a:rPr lang="en-GB" sz="4000" b="1" spc="25" dirty="0" smtClean="0">
                <a:solidFill>
                  <a:srgbClr val="C0D119"/>
                </a:solidFill>
                <a:latin typeface="Arial" panose="020B0604020202020204" pitchFamily="34" charset="0"/>
                <a:cs typeface="Arial" panose="020B0604020202020204" pitchFamily="34" charset="0"/>
              </a:rPr>
              <a:t>w</a:t>
            </a:r>
            <a:r>
              <a:rPr lang="en-GB" sz="4000" b="1" spc="-5" dirty="0" smtClean="0">
                <a:solidFill>
                  <a:srgbClr val="C0D119"/>
                </a:solidFill>
                <a:latin typeface="Arial" panose="020B0604020202020204" pitchFamily="34" charset="0"/>
                <a:cs typeface="Arial" panose="020B0604020202020204" pitchFamily="34" charset="0"/>
              </a:rPr>
              <a:t>i</a:t>
            </a:r>
            <a:r>
              <a:rPr lang="en-GB" sz="4000" b="1" spc="-15" dirty="0" smtClean="0">
                <a:solidFill>
                  <a:srgbClr val="C0D119"/>
                </a:solidFill>
                <a:latin typeface="Arial" panose="020B0604020202020204" pitchFamily="34" charset="0"/>
                <a:cs typeface="Arial" panose="020B0604020202020204" pitchFamily="34" charset="0"/>
              </a:rPr>
              <a:t>t</a:t>
            </a:r>
            <a:r>
              <a:rPr lang="en-GB" sz="4000" b="1" spc="-10" dirty="0" smtClean="0">
                <a:solidFill>
                  <a:srgbClr val="C0D119"/>
                </a:solidFill>
                <a:latin typeface="Arial" panose="020B0604020202020204" pitchFamily="34" charset="0"/>
                <a:cs typeface="Arial" panose="020B0604020202020204" pitchFamily="34" charset="0"/>
              </a:rPr>
              <a:t>h</a:t>
            </a:r>
            <a:r>
              <a:rPr lang="en-GB" sz="4000" b="1" spc="-20" dirty="0" smtClean="0">
                <a:solidFill>
                  <a:srgbClr val="C0D119"/>
                </a:solidFill>
                <a:latin typeface="Arial" panose="020B0604020202020204" pitchFamily="34" charset="0"/>
                <a:cs typeface="Arial" panose="020B0604020202020204" pitchFamily="34" charset="0"/>
              </a:rPr>
              <a:t> </a:t>
            </a:r>
            <a:r>
              <a:rPr lang="en-GB" sz="4000" b="1" spc="-15" dirty="0" smtClean="0">
                <a:solidFill>
                  <a:srgbClr val="C0D119"/>
                </a:solidFill>
                <a:latin typeface="Arial" panose="020B0604020202020204" pitchFamily="34" charset="0"/>
                <a:cs typeface="Arial" panose="020B0604020202020204" pitchFamily="34" charset="0"/>
              </a:rPr>
              <a:t>f</a:t>
            </a:r>
            <a:r>
              <a:rPr lang="en-GB" sz="4000" b="1" spc="-10" dirty="0" smtClean="0">
                <a:solidFill>
                  <a:srgbClr val="C0D119"/>
                </a:solidFill>
                <a:latin typeface="Arial" panose="020B0604020202020204" pitchFamily="34" charset="0"/>
                <a:cs typeface="Arial" panose="020B0604020202020204" pitchFamily="34" charset="0"/>
              </a:rPr>
              <a:t>e</a:t>
            </a:r>
            <a:r>
              <a:rPr lang="en-GB" sz="4000" b="1" spc="25" dirty="0" smtClean="0">
                <a:solidFill>
                  <a:srgbClr val="C0D119"/>
                </a:solidFill>
                <a:latin typeface="Arial" panose="020B0604020202020204" pitchFamily="34" charset="0"/>
                <a:cs typeface="Arial" panose="020B0604020202020204" pitchFamily="34" charset="0"/>
              </a:rPr>
              <a:t>w</a:t>
            </a:r>
            <a:r>
              <a:rPr lang="en-GB" sz="4000" b="1" spc="-10" dirty="0" smtClean="0">
                <a:solidFill>
                  <a:srgbClr val="C0D119"/>
                </a:solidFill>
                <a:latin typeface="Arial" panose="020B0604020202020204" pitchFamily="34" charset="0"/>
                <a:cs typeface="Arial" panose="020B0604020202020204" pitchFamily="34" charset="0"/>
              </a:rPr>
              <a:t>er </a:t>
            </a:r>
            <a:r>
              <a:rPr lang="en-GB" sz="4000" b="1" spc="-15" dirty="0" smtClean="0">
                <a:solidFill>
                  <a:srgbClr val="C0D119"/>
                </a:solidFill>
                <a:latin typeface="Arial" panose="020B0604020202020204" pitchFamily="34" charset="0"/>
                <a:cs typeface="Arial" panose="020B0604020202020204" pitchFamily="34" charset="0"/>
              </a:rPr>
              <a:t>p</a:t>
            </a:r>
            <a:r>
              <a:rPr lang="en-GB" sz="4000" b="1" spc="-10" dirty="0" smtClean="0">
                <a:solidFill>
                  <a:srgbClr val="C0D119"/>
                </a:solidFill>
                <a:latin typeface="Arial" panose="020B0604020202020204" pitchFamily="34" charset="0"/>
                <a:cs typeface="Arial" panose="020B0604020202020204" pitchFamily="34" charset="0"/>
              </a:rPr>
              <a:t>ar</a:t>
            </a:r>
            <a:r>
              <a:rPr lang="en-GB" sz="4000" b="1" spc="-15" dirty="0" smtClean="0">
                <a:solidFill>
                  <a:srgbClr val="C0D119"/>
                </a:solidFill>
                <a:latin typeface="Arial" panose="020B0604020202020204" pitchFamily="34" charset="0"/>
                <a:cs typeface="Arial" panose="020B0604020202020204" pitchFamily="34" charset="0"/>
              </a:rPr>
              <a:t>ts</a:t>
            </a:r>
            <a:r>
              <a:rPr lang="en-GB" sz="4000" b="1" spc="-10" dirty="0" smtClean="0">
                <a:solidFill>
                  <a:srgbClr val="C0D119"/>
                </a:solidFill>
                <a:latin typeface="Arial" panose="020B0604020202020204" pitchFamily="34" charset="0"/>
                <a:cs typeface="Arial" panose="020B0604020202020204" pitchFamily="34" charset="0"/>
              </a:rPr>
              <a:t> </a:t>
            </a:r>
          </a:p>
          <a:p>
            <a:pPr marL="469900" marR="699770" indent="-457200" algn="l">
              <a:lnSpc>
                <a:spcPct val="150000"/>
              </a:lnSpc>
              <a:buFont typeface="Arial" panose="020B0604020202020204" pitchFamily="34" charset="0"/>
              <a:buChar char="•"/>
            </a:pPr>
            <a:r>
              <a:rPr lang="en-GB" sz="4000" b="1" spc="-15" dirty="0" smtClean="0">
                <a:solidFill>
                  <a:srgbClr val="C0D119"/>
                </a:solidFill>
                <a:latin typeface="Arial" panose="020B0604020202020204" pitchFamily="34" charset="0"/>
                <a:cs typeface="Arial" panose="020B0604020202020204" pitchFamily="34" charset="0"/>
              </a:rPr>
              <a:t>Redu</a:t>
            </a:r>
            <a:r>
              <a:rPr lang="en-GB" sz="4000" b="1" spc="-10" dirty="0" smtClean="0">
                <a:solidFill>
                  <a:srgbClr val="C0D119"/>
                </a:solidFill>
                <a:latin typeface="Arial" panose="020B0604020202020204" pitchFamily="34" charset="0"/>
                <a:cs typeface="Arial" panose="020B0604020202020204" pitchFamily="34" charset="0"/>
              </a:rPr>
              <a:t>ci</a:t>
            </a:r>
            <a:r>
              <a:rPr lang="en-GB" sz="4000" b="1" spc="-15" dirty="0" smtClean="0">
                <a:solidFill>
                  <a:srgbClr val="C0D119"/>
                </a:solidFill>
                <a:latin typeface="Arial" panose="020B0604020202020204" pitchFamily="34" charset="0"/>
                <a:cs typeface="Arial" panose="020B0604020202020204" pitchFamily="34" charset="0"/>
              </a:rPr>
              <a:t>n</a:t>
            </a:r>
            <a:r>
              <a:rPr lang="en-GB" sz="4000" b="1" spc="-10" dirty="0" smtClean="0">
                <a:solidFill>
                  <a:srgbClr val="C0D119"/>
                </a:solidFill>
                <a:latin typeface="Arial" panose="020B0604020202020204" pitchFamily="34" charset="0"/>
                <a:cs typeface="Arial" panose="020B0604020202020204" pitchFamily="34" charset="0"/>
              </a:rPr>
              <a:t>g</a:t>
            </a:r>
            <a:r>
              <a:rPr lang="en-GB" sz="4000" b="1" spc="5" dirty="0" smtClean="0">
                <a:solidFill>
                  <a:srgbClr val="C0D119"/>
                </a:solidFill>
                <a:latin typeface="Arial" panose="020B0604020202020204" pitchFamily="34" charset="0"/>
                <a:cs typeface="Arial" panose="020B0604020202020204" pitchFamily="34" charset="0"/>
              </a:rPr>
              <a:t> </a:t>
            </a:r>
            <a:r>
              <a:rPr lang="en-GB" sz="4000" b="1" spc="25" dirty="0" smtClean="0">
                <a:solidFill>
                  <a:srgbClr val="C0D119"/>
                </a:solidFill>
                <a:latin typeface="Arial" panose="020B0604020202020204" pitchFamily="34" charset="0"/>
                <a:cs typeface="Arial" panose="020B0604020202020204" pitchFamily="34" charset="0"/>
              </a:rPr>
              <a:t>w</a:t>
            </a:r>
            <a:r>
              <a:rPr lang="en-GB" sz="4000" b="1" spc="-10" dirty="0" smtClean="0">
                <a:solidFill>
                  <a:srgbClr val="C0D119"/>
                </a:solidFill>
                <a:latin typeface="Arial" panose="020B0604020202020204" pitchFamily="34" charset="0"/>
                <a:cs typeface="Arial" panose="020B0604020202020204" pitchFamily="34" charset="0"/>
              </a:rPr>
              <a:t>as</a:t>
            </a:r>
            <a:r>
              <a:rPr lang="en-GB" sz="4000" b="1" spc="-15" dirty="0" smtClean="0">
                <a:solidFill>
                  <a:srgbClr val="C0D119"/>
                </a:solidFill>
                <a:latin typeface="Arial" panose="020B0604020202020204" pitchFamily="34" charset="0"/>
                <a:cs typeface="Arial" panose="020B0604020202020204" pitchFamily="34" charset="0"/>
              </a:rPr>
              <a:t>t</a:t>
            </a:r>
            <a:r>
              <a:rPr lang="en-GB" sz="4000" b="1" spc="-10" dirty="0" smtClean="0">
                <a:solidFill>
                  <a:srgbClr val="C0D119"/>
                </a:solidFill>
                <a:latin typeface="Arial" panose="020B0604020202020204" pitchFamily="34" charset="0"/>
                <a:cs typeface="Arial" panose="020B0604020202020204" pitchFamily="34" charset="0"/>
              </a:rPr>
              <a:t>e</a:t>
            </a:r>
            <a:endParaRPr lang="en-GB" sz="4000" dirty="0" smtClean="0">
              <a:solidFill>
                <a:srgbClr val="C0D119"/>
              </a:solidFill>
              <a:latin typeface="Arial" panose="020B0604020202020204" pitchFamily="34" charset="0"/>
              <a:cs typeface="Arial" panose="020B0604020202020204" pitchFamily="34" charset="0"/>
            </a:endParaRPr>
          </a:p>
          <a:p>
            <a:pPr marL="469900" marR="1248410" indent="-457200" algn="l">
              <a:lnSpc>
                <a:spcPct val="150000"/>
              </a:lnSpc>
              <a:buFont typeface="Arial" panose="020B0604020202020204" pitchFamily="34" charset="0"/>
              <a:buChar char="•"/>
            </a:pPr>
            <a:r>
              <a:rPr lang="en-GB" sz="4000" b="1" spc="-10" dirty="0" smtClean="0">
                <a:solidFill>
                  <a:srgbClr val="C0D119"/>
                </a:solidFill>
                <a:latin typeface="Arial" panose="020B0604020202020204" pitchFamily="34" charset="0"/>
                <a:cs typeface="Arial" panose="020B0604020202020204" pitchFamily="34" charset="0"/>
              </a:rPr>
              <a:t>Usi</a:t>
            </a:r>
            <a:r>
              <a:rPr lang="en-GB" sz="4000" b="1" spc="-15" dirty="0" smtClean="0">
                <a:solidFill>
                  <a:srgbClr val="C0D119"/>
                </a:solidFill>
                <a:latin typeface="Arial" panose="020B0604020202020204" pitchFamily="34" charset="0"/>
                <a:cs typeface="Arial" panose="020B0604020202020204" pitchFamily="34" charset="0"/>
              </a:rPr>
              <a:t>n</a:t>
            </a:r>
            <a:r>
              <a:rPr lang="en-GB" sz="4000" b="1" spc="-10" dirty="0" smtClean="0">
                <a:solidFill>
                  <a:srgbClr val="C0D119"/>
                </a:solidFill>
                <a:latin typeface="Arial" panose="020B0604020202020204" pitchFamily="34" charset="0"/>
                <a:cs typeface="Arial" panose="020B0604020202020204" pitchFamily="34" charset="0"/>
              </a:rPr>
              <a:t>g</a:t>
            </a:r>
            <a:r>
              <a:rPr lang="en-GB" sz="4000" b="1" spc="-5" dirty="0" smtClean="0">
                <a:solidFill>
                  <a:srgbClr val="C0D119"/>
                </a:solidFill>
                <a:latin typeface="Arial" panose="020B0604020202020204" pitchFamily="34" charset="0"/>
                <a:cs typeface="Arial" panose="020B0604020202020204" pitchFamily="34" charset="0"/>
              </a:rPr>
              <a:t> </a:t>
            </a:r>
            <a:r>
              <a:rPr lang="en-GB" sz="4000" b="1" spc="-15" dirty="0" smtClean="0">
                <a:solidFill>
                  <a:srgbClr val="C0D119"/>
                </a:solidFill>
                <a:latin typeface="Arial" panose="020B0604020202020204" pitchFamily="34" charset="0"/>
                <a:cs typeface="Arial" panose="020B0604020202020204" pitchFamily="34" charset="0"/>
              </a:rPr>
              <a:t>n</a:t>
            </a:r>
            <a:r>
              <a:rPr lang="en-GB" sz="4000" b="1" spc="-10" dirty="0" smtClean="0">
                <a:solidFill>
                  <a:srgbClr val="C0D119"/>
                </a:solidFill>
                <a:latin typeface="Arial" panose="020B0604020202020204" pitchFamily="34" charset="0"/>
                <a:cs typeface="Arial" panose="020B0604020202020204" pitchFamily="34" charset="0"/>
              </a:rPr>
              <a:t>a</a:t>
            </a:r>
            <a:r>
              <a:rPr lang="en-GB" sz="4000" b="1" spc="-15" dirty="0" smtClean="0">
                <a:solidFill>
                  <a:srgbClr val="C0D119"/>
                </a:solidFill>
                <a:latin typeface="Arial" panose="020B0604020202020204" pitchFamily="34" charset="0"/>
                <a:cs typeface="Arial" panose="020B0604020202020204" pitchFamily="34" charset="0"/>
              </a:rPr>
              <a:t>tu</a:t>
            </a:r>
            <a:r>
              <a:rPr lang="en-GB" sz="4000" b="1" spc="-10" dirty="0" smtClean="0">
                <a:solidFill>
                  <a:srgbClr val="C0D119"/>
                </a:solidFill>
                <a:latin typeface="Arial" panose="020B0604020202020204" pitchFamily="34" charset="0"/>
                <a:cs typeface="Arial" panose="020B0604020202020204" pitchFamily="34" charset="0"/>
              </a:rPr>
              <a:t>ral</a:t>
            </a:r>
            <a:r>
              <a:rPr lang="en-GB" sz="4000" b="1" spc="35" dirty="0" smtClean="0">
                <a:solidFill>
                  <a:srgbClr val="C0D119"/>
                </a:solidFill>
                <a:latin typeface="Arial" panose="020B0604020202020204" pitchFamily="34" charset="0"/>
                <a:cs typeface="Arial" panose="020B0604020202020204" pitchFamily="34" charset="0"/>
              </a:rPr>
              <a:t> </a:t>
            </a:r>
            <a:r>
              <a:rPr lang="en-GB" sz="4000" b="1" spc="-10" dirty="0" smtClean="0">
                <a:solidFill>
                  <a:srgbClr val="C0D119"/>
                </a:solidFill>
                <a:latin typeface="Arial" panose="020B0604020202020204" pitchFamily="34" charset="0"/>
                <a:cs typeface="Arial" panose="020B0604020202020204" pitchFamily="34" charset="0"/>
              </a:rPr>
              <a:t>res</a:t>
            </a:r>
            <a:r>
              <a:rPr lang="en-GB" sz="4000" b="1" spc="-15" dirty="0" smtClean="0">
                <a:solidFill>
                  <a:srgbClr val="C0D119"/>
                </a:solidFill>
                <a:latin typeface="Arial" panose="020B0604020202020204" pitchFamily="34" charset="0"/>
                <a:cs typeface="Arial" panose="020B0604020202020204" pitchFamily="34" charset="0"/>
              </a:rPr>
              <a:t>ou</a:t>
            </a:r>
            <a:r>
              <a:rPr lang="en-GB" sz="4000" b="1" spc="-10" dirty="0" smtClean="0">
                <a:solidFill>
                  <a:srgbClr val="C0D119"/>
                </a:solidFill>
                <a:latin typeface="Arial" panose="020B0604020202020204" pitchFamily="34" charset="0"/>
                <a:cs typeface="Arial" panose="020B0604020202020204" pitchFamily="34" charset="0"/>
              </a:rPr>
              <a:t>rces</a:t>
            </a:r>
            <a:r>
              <a:rPr lang="en-GB" sz="4000" b="1" spc="10" dirty="0" smtClean="0">
                <a:solidFill>
                  <a:srgbClr val="C0D119"/>
                </a:solidFill>
                <a:latin typeface="Arial" panose="020B0604020202020204" pitchFamily="34" charset="0"/>
                <a:cs typeface="Arial" panose="020B0604020202020204" pitchFamily="34" charset="0"/>
              </a:rPr>
              <a:t> </a:t>
            </a:r>
            <a:r>
              <a:rPr lang="en-GB" sz="4000" b="1" spc="-10" dirty="0" smtClean="0">
                <a:solidFill>
                  <a:srgbClr val="C0D119"/>
                </a:solidFill>
                <a:latin typeface="Arial" panose="020B0604020202020204" pitchFamily="34" charset="0"/>
                <a:cs typeface="Arial" panose="020B0604020202020204" pitchFamily="34" charset="0"/>
              </a:rPr>
              <a:t>e</a:t>
            </a:r>
            <a:r>
              <a:rPr lang="en-GB" sz="4000" b="1" spc="-15" dirty="0" smtClean="0">
                <a:solidFill>
                  <a:srgbClr val="C0D119"/>
                </a:solidFill>
                <a:latin typeface="Arial" panose="020B0604020202020204" pitchFamily="34" charset="0"/>
                <a:cs typeface="Arial" panose="020B0604020202020204" pitchFamily="34" charset="0"/>
              </a:rPr>
              <a:t>ff</a:t>
            </a:r>
            <a:r>
              <a:rPr lang="en-GB" sz="4000" b="1" spc="-10" dirty="0" smtClean="0">
                <a:solidFill>
                  <a:srgbClr val="C0D119"/>
                </a:solidFill>
                <a:latin typeface="Arial" panose="020B0604020202020204" pitchFamily="34" charset="0"/>
                <a:cs typeface="Arial" panose="020B0604020202020204" pitchFamily="34" charset="0"/>
              </a:rPr>
              <a:t>icie</a:t>
            </a:r>
            <a:r>
              <a:rPr lang="en-GB" sz="4000" b="1" spc="-15" dirty="0" smtClean="0">
                <a:solidFill>
                  <a:srgbClr val="C0D119"/>
                </a:solidFill>
                <a:latin typeface="Arial" panose="020B0604020202020204" pitchFamily="34" charset="0"/>
                <a:cs typeface="Arial" panose="020B0604020202020204" pitchFamily="34" charset="0"/>
              </a:rPr>
              <a:t>nt</a:t>
            </a:r>
            <a:r>
              <a:rPr lang="en-GB" sz="4000" b="1" spc="5" dirty="0" smtClean="0">
                <a:solidFill>
                  <a:srgbClr val="C0D119"/>
                </a:solidFill>
                <a:latin typeface="Arial" panose="020B0604020202020204" pitchFamily="34" charset="0"/>
                <a:cs typeface="Arial" panose="020B0604020202020204" pitchFamily="34" charset="0"/>
              </a:rPr>
              <a:t>l</a:t>
            </a:r>
            <a:r>
              <a:rPr lang="en-GB" sz="4000" b="1" spc="-10" dirty="0" smtClean="0">
                <a:solidFill>
                  <a:srgbClr val="C0D119"/>
                </a:solidFill>
                <a:latin typeface="Arial" panose="020B0604020202020204" pitchFamily="34" charset="0"/>
                <a:cs typeface="Arial" panose="020B0604020202020204" pitchFamily="34" charset="0"/>
              </a:rPr>
              <a:t>y to mi</a:t>
            </a:r>
            <a:r>
              <a:rPr lang="en-GB" sz="4000" b="1" spc="-15" dirty="0" smtClean="0">
                <a:solidFill>
                  <a:srgbClr val="C0D119"/>
                </a:solidFill>
                <a:latin typeface="Arial" panose="020B0604020202020204" pitchFamily="34" charset="0"/>
                <a:cs typeface="Arial" panose="020B0604020202020204" pitchFamily="34" charset="0"/>
              </a:rPr>
              <a:t>n</a:t>
            </a:r>
            <a:r>
              <a:rPr lang="en-GB" sz="4000" b="1" spc="-5" dirty="0" smtClean="0">
                <a:solidFill>
                  <a:srgbClr val="C0D119"/>
                </a:solidFill>
                <a:latin typeface="Arial" panose="020B0604020202020204" pitchFamily="34" charset="0"/>
                <a:cs typeface="Arial" panose="020B0604020202020204" pitchFamily="34" charset="0"/>
              </a:rPr>
              <a:t>i</a:t>
            </a:r>
            <a:r>
              <a:rPr lang="en-GB" sz="4000" b="1" spc="-20" dirty="0" smtClean="0">
                <a:solidFill>
                  <a:srgbClr val="C0D119"/>
                </a:solidFill>
                <a:latin typeface="Arial" panose="020B0604020202020204" pitchFamily="34" charset="0"/>
                <a:cs typeface="Arial" panose="020B0604020202020204" pitchFamily="34" charset="0"/>
              </a:rPr>
              <a:t>m</a:t>
            </a:r>
            <a:r>
              <a:rPr lang="en-GB" sz="4000" b="1" spc="-10" dirty="0" smtClean="0">
                <a:solidFill>
                  <a:srgbClr val="C0D119"/>
                </a:solidFill>
                <a:latin typeface="Arial" panose="020B0604020202020204" pitchFamily="34" charset="0"/>
                <a:cs typeface="Arial" panose="020B0604020202020204" pitchFamily="34" charset="0"/>
              </a:rPr>
              <a:t>ise</a:t>
            </a:r>
            <a:r>
              <a:rPr lang="en-GB" sz="4000" b="1" spc="20" dirty="0" smtClean="0">
                <a:solidFill>
                  <a:srgbClr val="C0D119"/>
                </a:solidFill>
                <a:latin typeface="Arial" panose="020B0604020202020204" pitchFamily="34" charset="0"/>
                <a:cs typeface="Arial" panose="020B0604020202020204" pitchFamily="34" charset="0"/>
              </a:rPr>
              <a:t> </a:t>
            </a:r>
            <a:r>
              <a:rPr lang="en-GB" sz="4000" b="1" spc="-10" dirty="0" smtClean="0">
                <a:solidFill>
                  <a:srgbClr val="C0D119"/>
                </a:solidFill>
                <a:latin typeface="Arial" panose="020B0604020202020204" pitchFamily="34" charset="0"/>
                <a:cs typeface="Arial" panose="020B0604020202020204" pitchFamily="34" charset="0"/>
              </a:rPr>
              <a:t>e</a:t>
            </a:r>
            <a:r>
              <a:rPr lang="en-GB" sz="4000" b="1" spc="-20" dirty="0" smtClean="0">
                <a:solidFill>
                  <a:srgbClr val="C0D119"/>
                </a:solidFill>
                <a:latin typeface="Arial" panose="020B0604020202020204" pitchFamily="34" charset="0"/>
                <a:cs typeface="Arial" panose="020B0604020202020204" pitchFamily="34" charset="0"/>
              </a:rPr>
              <a:t>m</a:t>
            </a:r>
            <a:r>
              <a:rPr lang="en-GB" sz="4000" b="1" spc="-10" dirty="0" smtClean="0">
                <a:solidFill>
                  <a:srgbClr val="C0D119"/>
                </a:solidFill>
                <a:latin typeface="Arial" panose="020B0604020202020204" pitchFamily="34" charset="0"/>
                <a:cs typeface="Arial" panose="020B0604020202020204" pitchFamily="34" charset="0"/>
              </a:rPr>
              <a:t>issi</a:t>
            </a:r>
            <a:r>
              <a:rPr lang="en-GB" sz="4000" b="1" spc="-15" dirty="0" smtClean="0">
                <a:solidFill>
                  <a:srgbClr val="C0D119"/>
                </a:solidFill>
                <a:latin typeface="Arial" panose="020B0604020202020204" pitchFamily="34" charset="0"/>
                <a:cs typeface="Arial" panose="020B0604020202020204" pitchFamily="34" charset="0"/>
              </a:rPr>
              <a:t>on</a:t>
            </a:r>
            <a:r>
              <a:rPr lang="en-GB" sz="4000" b="1" spc="-10" dirty="0" smtClean="0">
                <a:solidFill>
                  <a:srgbClr val="C0D119"/>
                </a:solidFill>
                <a:latin typeface="Arial" panose="020B0604020202020204" pitchFamily="34" charset="0"/>
                <a:cs typeface="Arial" panose="020B0604020202020204" pitchFamily="34" charset="0"/>
              </a:rPr>
              <a:t>s</a:t>
            </a:r>
            <a:endParaRPr lang="en-GB" sz="4000" dirty="0" smtClean="0">
              <a:solidFill>
                <a:srgbClr val="C0D119"/>
              </a:solidFill>
              <a:latin typeface="Arial" panose="020B0604020202020204" pitchFamily="34" charset="0"/>
              <a:cs typeface="Arial" panose="020B0604020202020204" pitchFamily="34" charset="0"/>
            </a:endParaRPr>
          </a:p>
          <a:p>
            <a:pPr marL="469900" indent="-457200" algn="l">
              <a:lnSpc>
                <a:spcPct val="150000"/>
              </a:lnSpc>
              <a:buFont typeface="Arial" panose="020B0604020202020204" pitchFamily="34" charset="0"/>
              <a:buChar char="•"/>
            </a:pPr>
            <a:r>
              <a:rPr lang="en-GB" sz="4000" b="1" spc="-10" dirty="0" smtClean="0">
                <a:solidFill>
                  <a:srgbClr val="C0D119"/>
                </a:solidFill>
                <a:latin typeface="Arial" panose="020B0604020202020204" pitchFamily="34" charset="0"/>
                <a:cs typeface="Arial" panose="020B0604020202020204" pitchFamily="34" charset="0"/>
              </a:rPr>
              <a:t>Rec</a:t>
            </a:r>
            <a:r>
              <a:rPr lang="en-GB" sz="4000" b="1" spc="-50" dirty="0" smtClean="0">
                <a:solidFill>
                  <a:srgbClr val="C0D119"/>
                </a:solidFill>
                <a:latin typeface="Arial" panose="020B0604020202020204" pitchFamily="34" charset="0"/>
                <a:cs typeface="Arial" panose="020B0604020202020204" pitchFamily="34" charset="0"/>
              </a:rPr>
              <a:t>y</a:t>
            </a:r>
            <a:r>
              <a:rPr lang="en-GB" sz="4000" b="1" spc="-10" dirty="0" smtClean="0">
                <a:solidFill>
                  <a:srgbClr val="C0D119"/>
                </a:solidFill>
                <a:latin typeface="Arial" panose="020B0604020202020204" pitchFamily="34" charset="0"/>
                <a:cs typeface="Arial" panose="020B0604020202020204" pitchFamily="34" charset="0"/>
              </a:rPr>
              <a:t>cle</a:t>
            </a:r>
            <a:r>
              <a:rPr lang="en-GB" sz="4000" b="1" spc="35" dirty="0" smtClean="0">
                <a:solidFill>
                  <a:srgbClr val="C0D119"/>
                </a:solidFill>
                <a:latin typeface="Arial" panose="020B0604020202020204" pitchFamily="34" charset="0"/>
                <a:cs typeface="Arial" panose="020B0604020202020204" pitchFamily="34" charset="0"/>
              </a:rPr>
              <a:t> </a:t>
            </a:r>
            <a:r>
              <a:rPr lang="en-GB" sz="4000" b="1" spc="25" dirty="0" smtClean="0">
                <a:solidFill>
                  <a:srgbClr val="C0D119"/>
                </a:solidFill>
                <a:latin typeface="Arial" panose="020B0604020202020204" pitchFamily="34" charset="0"/>
                <a:cs typeface="Arial" panose="020B0604020202020204" pitchFamily="34" charset="0"/>
              </a:rPr>
              <a:t>w</a:t>
            </a:r>
            <a:r>
              <a:rPr lang="en-GB" sz="4000" b="1" spc="-10" dirty="0" smtClean="0">
                <a:solidFill>
                  <a:srgbClr val="C0D119"/>
                </a:solidFill>
                <a:latin typeface="Arial" panose="020B0604020202020204" pitchFamily="34" charset="0"/>
                <a:cs typeface="Arial" panose="020B0604020202020204" pitchFamily="34" charset="0"/>
              </a:rPr>
              <a:t>as</a:t>
            </a:r>
            <a:r>
              <a:rPr lang="en-GB" sz="4000" b="1" spc="-15" dirty="0" smtClean="0">
                <a:solidFill>
                  <a:srgbClr val="C0D119"/>
                </a:solidFill>
                <a:latin typeface="Arial" panose="020B0604020202020204" pitchFamily="34" charset="0"/>
                <a:cs typeface="Arial" panose="020B0604020202020204" pitchFamily="34" charset="0"/>
              </a:rPr>
              <a:t>t</a:t>
            </a:r>
            <a:r>
              <a:rPr lang="en-GB" sz="4000" b="1" spc="-10" dirty="0" smtClean="0">
                <a:solidFill>
                  <a:srgbClr val="C0D119"/>
                </a:solidFill>
                <a:latin typeface="Arial" panose="020B0604020202020204" pitchFamily="34" charset="0"/>
                <a:cs typeface="Arial" panose="020B0604020202020204" pitchFamily="34" charset="0"/>
              </a:rPr>
              <a:t>e</a:t>
            </a:r>
            <a:r>
              <a:rPr lang="en-GB" sz="4000" b="1" spc="-25" dirty="0" smtClean="0">
                <a:solidFill>
                  <a:srgbClr val="C0D119"/>
                </a:solidFill>
                <a:latin typeface="Arial" panose="020B0604020202020204" pitchFamily="34" charset="0"/>
                <a:cs typeface="Arial" panose="020B0604020202020204" pitchFamily="34" charset="0"/>
              </a:rPr>
              <a:t> </a:t>
            </a:r>
            <a:r>
              <a:rPr lang="en-GB" sz="4000" b="1" spc="-20" dirty="0" smtClean="0">
                <a:solidFill>
                  <a:srgbClr val="C0D119"/>
                </a:solidFill>
                <a:latin typeface="Arial" panose="020B0604020202020204" pitchFamily="34" charset="0"/>
                <a:cs typeface="Arial" panose="020B0604020202020204" pitchFamily="34" charset="0"/>
              </a:rPr>
              <a:t>m</a:t>
            </a:r>
            <a:r>
              <a:rPr lang="en-GB" sz="4000" b="1" spc="-10" dirty="0" smtClean="0">
                <a:solidFill>
                  <a:srgbClr val="C0D119"/>
                </a:solidFill>
                <a:latin typeface="Arial" panose="020B0604020202020204" pitchFamily="34" charset="0"/>
                <a:cs typeface="Arial" panose="020B0604020202020204" pitchFamily="34" charset="0"/>
              </a:rPr>
              <a:t>a</a:t>
            </a:r>
            <a:r>
              <a:rPr lang="en-GB" sz="4000" b="1" spc="-15" dirty="0" smtClean="0">
                <a:solidFill>
                  <a:srgbClr val="C0D119"/>
                </a:solidFill>
                <a:latin typeface="Arial" panose="020B0604020202020204" pitchFamily="34" charset="0"/>
                <a:cs typeface="Arial" panose="020B0604020202020204" pitchFamily="34" charset="0"/>
              </a:rPr>
              <a:t>t</a:t>
            </a:r>
            <a:r>
              <a:rPr lang="en-GB" sz="4000" b="1" spc="-10" dirty="0" smtClean="0">
                <a:solidFill>
                  <a:srgbClr val="C0D119"/>
                </a:solidFill>
                <a:latin typeface="Arial" panose="020B0604020202020204" pitchFamily="34" charset="0"/>
                <a:cs typeface="Arial" panose="020B0604020202020204" pitchFamily="34" charset="0"/>
              </a:rPr>
              <a:t>erial</a:t>
            </a:r>
            <a:endParaRPr lang="en-GB" sz="4000" dirty="0" smtClean="0">
              <a:solidFill>
                <a:srgbClr val="C0D119"/>
              </a:solidFill>
              <a:latin typeface="Arial" panose="020B0604020202020204" pitchFamily="34" charset="0"/>
              <a:cs typeface="Arial" panose="020B0604020202020204" pitchFamily="34" charset="0"/>
            </a:endParaRPr>
          </a:p>
          <a:p>
            <a:pPr marL="469900" indent="-457200" algn="l">
              <a:lnSpc>
                <a:spcPct val="150000"/>
              </a:lnSpc>
              <a:buFont typeface="Arial" panose="020B0604020202020204" pitchFamily="34" charset="0"/>
              <a:buChar char="•"/>
            </a:pPr>
            <a:r>
              <a:rPr lang="en-GB" sz="4000" b="1" spc="-25" dirty="0" smtClean="0">
                <a:solidFill>
                  <a:srgbClr val="C0D119"/>
                </a:solidFill>
                <a:latin typeface="Arial" panose="020B0604020202020204" pitchFamily="34" charset="0"/>
                <a:cs typeface="Arial" panose="020B0604020202020204" pitchFamily="34" charset="0"/>
              </a:rPr>
              <a:t>Enhancing q</a:t>
            </a:r>
            <a:r>
              <a:rPr lang="en-GB" sz="4000" b="1" spc="-15" dirty="0" smtClean="0">
                <a:solidFill>
                  <a:srgbClr val="C0D119"/>
                </a:solidFill>
                <a:latin typeface="Arial" panose="020B0604020202020204" pitchFamily="34" charset="0"/>
                <a:cs typeface="Arial" panose="020B0604020202020204" pitchFamily="34" charset="0"/>
              </a:rPr>
              <a:t>u</a:t>
            </a:r>
            <a:r>
              <a:rPr lang="en-GB" sz="4000" b="1" spc="-10" dirty="0" smtClean="0">
                <a:solidFill>
                  <a:srgbClr val="C0D119"/>
                </a:solidFill>
                <a:latin typeface="Arial" panose="020B0604020202020204" pitchFamily="34" charset="0"/>
                <a:cs typeface="Arial" panose="020B0604020202020204" pitchFamily="34" charset="0"/>
              </a:rPr>
              <a:t>ali</a:t>
            </a:r>
            <a:r>
              <a:rPr lang="en-GB" sz="4000" b="1" spc="-5" dirty="0" smtClean="0">
                <a:solidFill>
                  <a:srgbClr val="C0D119"/>
                </a:solidFill>
                <a:latin typeface="Arial" panose="020B0604020202020204" pitchFamily="34" charset="0"/>
                <a:cs typeface="Arial" panose="020B0604020202020204" pitchFamily="34" charset="0"/>
              </a:rPr>
              <a:t>t</a:t>
            </a:r>
            <a:r>
              <a:rPr lang="en-GB" sz="4000" b="1" spc="-10" dirty="0" smtClean="0">
                <a:solidFill>
                  <a:srgbClr val="C0D119"/>
                </a:solidFill>
                <a:latin typeface="Arial" panose="020B0604020202020204" pitchFamily="34" charset="0"/>
                <a:cs typeface="Arial" panose="020B0604020202020204" pitchFamily="34" charset="0"/>
              </a:rPr>
              <a:t>y</a:t>
            </a:r>
            <a:r>
              <a:rPr lang="en-GB" sz="4000" b="1" spc="20" dirty="0" smtClean="0">
                <a:solidFill>
                  <a:srgbClr val="C0D119"/>
                </a:solidFill>
                <a:latin typeface="Arial" panose="020B0604020202020204" pitchFamily="34" charset="0"/>
                <a:cs typeface="Arial" panose="020B0604020202020204" pitchFamily="34" charset="0"/>
              </a:rPr>
              <a:t> </a:t>
            </a:r>
            <a:r>
              <a:rPr lang="en-GB" sz="4000" b="1" spc="-10" dirty="0" smtClean="0">
                <a:solidFill>
                  <a:srgbClr val="C0D119"/>
                </a:solidFill>
                <a:latin typeface="Arial" panose="020B0604020202020204" pitchFamily="34" charset="0"/>
                <a:cs typeface="Arial" panose="020B0604020202020204" pitchFamily="34" charset="0"/>
              </a:rPr>
              <a:t>c</a:t>
            </a:r>
            <a:r>
              <a:rPr lang="en-GB" sz="4000" b="1" spc="-15" dirty="0" smtClean="0">
                <a:solidFill>
                  <a:srgbClr val="C0D119"/>
                </a:solidFill>
                <a:latin typeface="Arial" panose="020B0604020202020204" pitchFamily="34" charset="0"/>
                <a:cs typeface="Arial" panose="020B0604020202020204" pitchFamily="34" charset="0"/>
              </a:rPr>
              <a:t>ont</a:t>
            </a:r>
            <a:r>
              <a:rPr lang="en-GB" sz="4000" b="1" spc="-10" dirty="0" smtClean="0">
                <a:solidFill>
                  <a:srgbClr val="C0D119"/>
                </a:solidFill>
                <a:latin typeface="Arial" panose="020B0604020202020204" pitchFamily="34" charset="0"/>
                <a:cs typeface="Arial" panose="020B0604020202020204" pitchFamily="34" charset="0"/>
              </a:rPr>
              <a:t>r</a:t>
            </a:r>
            <a:r>
              <a:rPr lang="en-GB" sz="4000" b="1" spc="-15" dirty="0" smtClean="0">
                <a:solidFill>
                  <a:srgbClr val="C0D119"/>
                </a:solidFill>
                <a:latin typeface="Arial" panose="020B0604020202020204" pitchFamily="34" charset="0"/>
                <a:cs typeface="Arial" panose="020B0604020202020204" pitchFamily="34" charset="0"/>
              </a:rPr>
              <a:t>o</a:t>
            </a:r>
            <a:r>
              <a:rPr lang="en-GB" sz="4000" b="1" spc="-5" dirty="0" smtClean="0">
                <a:solidFill>
                  <a:srgbClr val="C0D119"/>
                </a:solidFill>
                <a:latin typeface="Arial" panose="020B0604020202020204" pitchFamily="34" charset="0"/>
                <a:cs typeface="Arial" panose="020B0604020202020204" pitchFamily="34" charset="0"/>
              </a:rPr>
              <a:t>l</a:t>
            </a:r>
            <a:r>
              <a:rPr lang="en-GB" sz="4000" b="1" spc="25" dirty="0" smtClean="0">
                <a:solidFill>
                  <a:srgbClr val="C0D119"/>
                </a:solidFill>
                <a:latin typeface="Arial" panose="020B0604020202020204" pitchFamily="34" charset="0"/>
                <a:cs typeface="Arial" panose="020B0604020202020204" pitchFamily="34" charset="0"/>
              </a:rPr>
              <a:t> to</a:t>
            </a:r>
            <a:r>
              <a:rPr lang="en-GB" sz="4000" b="1" spc="10" dirty="0" smtClean="0">
                <a:solidFill>
                  <a:srgbClr val="C0D119"/>
                </a:solidFill>
                <a:latin typeface="Arial" panose="020B0604020202020204" pitchFamily="34" charset="0"/>
                <a:cs typeface="Arial" panose="020B0604020202020204" pitchFamily="34" charset="0"/>
              </a:rPr>
              <a:t> </a:t>
            </a:r>
            <a:r>
              <a:rPr lang="en-GB" sz="4000" b="1" spc="-10" dirty="0" smtClean="0">
                <a:solidFill>
                  <a:srgbClr val="C0D119"/>
                </a:solidFill>
                <a:latin typeface="Arial" panose="020B0604020202020204" pitchFamily="34" charset="0"/>
                <a:cs typeface="Arial" panose="020B0604020202020204" pitchFamily="34" charset="0"/>
              </a:rPr>
              <a:t>re</a:t>
            </a:r>
            <a:r>
              <a:rPr lang="en-GB" sz="4000" b="1" spc="-15" dirty="0" smtClean="0">
                <a:solidFill>
                  <a:srgbClr val="C0D119"/>
                </a:solidFill>
                <a:latin typeface="Arial" panose="020B0604020202020204" pitchFamily="34" charset="0"/>
                <a:cs typeface="Arial" panose="020B0604020202020204" pitchFamily="34" charset="0"/>
              </a:rPr>
              <a:t>du</a:t>
            </a:r>
            <a:r>
              <a:rPr lang="en-GB" sz="4000" b="1" spc="-10" dirty="0" smtClean="0">
                <a:solidFill>
                  <a:srgbClr val="C0D119"/>
                </a:solidFill>
                <a:latin typeface="Arial" panose="020B0604020202020204" pitchFamily="34" charset="0"/>
                <a:cs typeface="Arial" panose="020B0604020202020204" pitchFamily="34" charset="0"/>
              </a:rPr>
              <a:t>ce</a:t>
            </a:r>
            <a:r>
              <a:rPr lang="en-GB" sz="4000" b="1" spc="10" dirty="0" smtClean="0">
                <a:solidFill>
                  <a:srgbClr val="C0D119"/>
                </a:solidFill>
                <a:latin typeface="Arial" panose="020B0604020202020204" pitchFamily="34" charset="0"/>
                <a:cs typeface="Arial" panose="020B0604020202020204" pitchFamily="34" charset="0"/>
              </a:rPr>
              <a:t> </a:t>
            </a:r>
            <a:r>
              <a:rPr lang="en-GB" sz="4000" b="1" spc="-20" dirty="0" smtClean="0">
                <a:solidFill>
                  <a:srgbClr val="C0D119"/>
                </a:solidFill>
                <a:latin typeface="Arial" panose="020B0604020202020204" pitchFamily="34" charset="0"/>
                <a:cs typeface="Arial" panose="020B0604020202020204" pitchFamily="34" charset="0"/>
              </a:rPr>
              <a:t>numb</a:t>
            </a:r>
            <a:r>
              <a:rPr lang="en-GB" sz="4000" b="1" spc="-10" dirty="0" smtClean="0">
                <a:solidFill>
                  <a:srgbClr val="C0D119"/>
                </a:solidFill>
                <a:latin typeface="Arial" panose="020B0604020202020204" pitchFamily="34" charset="0"/>
                <a:cs typeface="Arial" panose="020B0604020202020204" pitchFamily="34" charset="0"/>
              </a:rPr>
              <a:t>er</a:t>
            </a:r>
            <a:r>
              <a:rPr lang="en-GB" sz="4000" b="1" spc="25" dirty="0" smtClean="0">
                <a:solidFill>
                  <a:srgbClr val="C0D119"/>
                </a:solidFill>
                <a:latin typeface="Arial" panose="020B0604020202020204" pitchFamily="34" charset="0"/>
                <a:cs typeface="Arial" panose="020B0604020202020204" pitchFamily="34" charset="0"/>
              </a:rPr>
              <a:t> </a:t>
            </a:r>
            <a:r>
              <a:rPr lang="en-GB" sz="4000" b="1" spc="-15" dirty="0" smtClean="0">
                <a:solidFill>
                  <a:srgbClr val="C0D119"/>
                </a:solidFill>
                <a:latin typeface="Arial" panose="020B0604020202020204" pitchFamily="34" charset="0"/>
                <a:cs typeface="Arial" panose="020B0604020202020204" pitchFamily="34" charset="0"/>
              </a:rPr>
              <a:t>o</a:t>
            </a:r>
            <a:r>
              <a:rPr lang="en-GB" sz="4000" b="1" spc="-10" dirty="0" smtClean="0">
                <a:solidFill>
                  <a:srgbClr val="C0D119"/>
                </a:solidFill>
                <a:latin typeface="Arial" panose="020B0604020202020204" pitchFamily="34" charset="0"/>
                <a:cs typeface="Arial" panose="020B0604020202020204" pitchFamily="34" charset="0"/>
              </a:rPr>
              <a:t>f</a:t>
            </a:r>
            <a:r>
              <a:rPr lang="en-GB" sz="4000" b="1" spc="5" dirty="0" smtClean="0">
                <a:solidFill>
                  <a:srgbClr val="C0D119"/>
                </a:solidFill>
                <a:latin typeface="Arial" panose="020B0604020202020204" pitchFamily="34" charset="0"/>
                <a:cs typeface="Arial" panose="020B0604020202020204" pitchFamily="34" charset="0"/>
              </a:rPr>
              <a:t> </a:t>
            </a:r>
            <a:r>
              <a:rPr lang="en-GB" sz="4000" b="1" spc="-15" dirty="0" smtClean="0">
                <a:solidFill>
                  <a:srgbClr val="C0D119"/>
                </a:solidFill>
                <a:latin typeface="Arial" panose="020B0604020202020204" pitchFamily="34" charset="0"/>
                <a:cs typeface="Arial" panose="020B0604020202020204" pitchFamily="34" charset="0"/>
              </a:rPr>
              <a:t>f</a:t>
            </a:r>
            <a:r>
              <a:rPr lang="en-GB" sz="4000" b="1" spc="-10" dirty="0" smtClean="0">
                <a:solidFill>
                  <a:srgbClr val="C0D119"/>
                </a:solidFill>
                <a:latin typeface="Arial" panose="020B0604020202020204" pitchFamily="34" charset="0"/>
                <a:cs typeface="Arial" panose="020B0604020202020204" pitchFamily="34" charset="0"/>
              </a:rPr>
              <a:t>a</a:t>
            </a:r>
            <a:r>
              <a:rPr lang="en-GB" sz="4000" b="1" spc="-15" dirty="0" smtClean="0">
                <a:solidFill>
                  <a:srgbClr val="C0D119"/>
                </a:solidFill>
                <a:latin typeface="Arial" panose="020B0604020202020204" pitchFamily="34" charset="0"/>
                <a:cs typeface="Arial" panose="020B0604020202020204" pitchFamily="34" charset="0"/>
              </a:rPr>
              <a:t>u</a:t>
            </a:r>
            <a:r>
              <a:rPr lang="en-GB" sz="4000" b="1" spc="-5" dirty="0" smtClean="0">
                <a:solidFill>
                  <a:srgbClr val="C0D119"/>
                </a:solidFill>
                <a:latin typeface="Arial" panose="020B0604020202020204" pitchFamily="34" charset="0"/>
                <a:cs typeface="Arial" panose="020B0604020202020204" pitchFamily="34" charset="0"/>
              </a:rPr>
              <a:t>lt</a:t>
            </a:r>
            <a:r>
              <a:rPr lang="en-GB" sz="4000" b="1" spc="-10" dirty="0" smtClean="0">
                <a:solidFill>
                  <a:srgbClr val="C0D119"/>
                </a:solidFill>
                <a:latin typeface="Arial" panose="020B0604020202020204" pitchFamily="34" charset="0"/>
                <a:cs typeface="Arial" panose="020B0604020202020204" pitchFamily="34" charset="0"/>
              </a:rPr>
              <a:t>y</a:t>
            </a:r>
            <a:r>
              <a:rPr lang="en-GB" sz="4000" b="1" spc="20" dirty="0" smtClean="0">
                <a:solidFill>
                  <a:srgbClr val="C0D119"/>
                </a:solidFill>
                <a:latin typeface="Arial" panose="020B0604020202020204" pitchFamily="34" charset="0"/>
                <a:cs typeface="Arial" panose="020B0604020202020204" pitchFamily="34" charset="0"/>
              </a:rPr>
              <a:t> </a:t>
            </a:r>
            <a:r>
              <a:rPr lang="en-GB" sz="4000" b="1" spc="-5" dirty="0" smtClean="0">
                <a:solidFill>
                  <a:srgbClr val="C0D119"/>
                </a:solidFill>
                <a:latin typeface="Arial" panose="020B0604020202020204" pitchFamily="34" charset="0"/>
                <a:cs typeface="Arial" panose="020B0604020202020204" pitchFamily="34" charset="0"/>
              </a:rPr>
              <a:t>i</a:t>
            </a:r>
            <a:r>
              <a:rPr lang="en-GB" sz="4000" b="1" spc="-15" dirty="0" smtClean="0">
                <a:solidFill>
                  <a:srgbClr val="C0D119"/>
                </a:solidFill>
                <a:latin typeface="Arial" panose="020B0604020202020204" pitchFamily="34" charset="0"/>
                <a:cs typeface="Arial" panose="020B0604020202020204" pitchFamily="34" charset="0"/>
              </a:rPr>
              <a:t>t</a:t>
            </a:r>
            <a:r>
              <a:rPr lang="en-GB" sz="4000" b="1" spc="-10" dirty="0" smtClean="0">
                <a:solidFill>
                  <a:srgbClr val="C0D119"/>
                </a:solidFill>
                <a:latin typeface="Arial" panose="020B0604020202020204" pitchFamily="34" charset="0"/>
                <a:cs typeface="Arial" panose="020B0604020202020204" pitchFamily="34" charset="0"/>
              </a:rPr>
              <a:t>e</a:t>
            </a:r>
            <a:r>
              <a:rPr lang="en-GB" sz="4000" b="1" spc="-20" dirty="0" smtClean="0">
                <a:solidFill>
                  <a:srgbClr val="C0D119"/>
                </a:solidFill>
                <a:latin typeface="Arial" panose="020B0604020202020204" pitchFamily="34" charset="0"/>
                <a:cs typeface="Arial" panose="020B0604020202020204" pitchFamily="34" charset="0"/>
              </a:rPr>
              <a:t>ms</a:t>
            </a:r>
            <a:endParaRPr lang="en-GB" sz="4000" dirty="0">
              <a:solidFill>
                <a:srgbClr val="C0D119"/>
              </a:solidFill>
              <a:latin typeface="Arial" panose="020B0604020202020204" pitchFamily="34" charset="0"/>
              <a:cs typeface="Arial" panose="020B0604020202020204" pitchFamily="34" charset="0"/>
            </a:endParaRPr>
          </a:p>
        </p:txBody>
      </p:sp>
      <p:sp>
        <p:nvSpPr>
          <p:cNvPr id="7" name="Shape 19"/>
          <p:cNvSpPr/>
          <p:nvPr/>
        </p:nvSpPr>
        <p:spPr>
          <a:xfrm>
            <a:off x="1092093" y="2425311"/>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2094474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14">
            <a:extLst>
              <a:ext uri="{FF2B5EF4-FFF2-40B4-BE49-F238E27FC236}">
                <a16:creationId xmlns:a16="http://schemas.microsoft.com/office/drawing/2014/main" id="{CDDF8A8B-91DC-483F-BEBC-4E3B23629A93}"/>
              </a:ext>
            </a:extLst>
          </p:cNvPr>
          <p:cNvSpPr/>
          <p:nvPr/>
        </p:nvSpPr>
        <p:spPr>
          <a:xfrm>
            <a:off x="1102378" y="2909045"/>
            <a:ext cx="18436878" cy="5601533"/>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p>
            <a:pPr marL="12700" marR="12700" algn="l">
              <a:lnSpc>
                <a:spcPct val="100000"/>
              </a:lnSpc>
            </a:pPr>
            <a:r>
              <a:rPr lang="en-GB" sz="4400" spc="-10" dirty="0">
                <a:solidFill>
                  <a:schemeClr val="tx1">
                    <a:lumMod val="50000"/>
                    <a:lumOff val="50000"/>
                  </a:schemeClr>
                </a:solidFill>
                <a:latin typeface="Arial"/>
                <a:cs typeface="Arial"/>
              </a:rPr>
              <a:t>C</a:t>
            </a:r>
            <a:r>
              <a:rPr lang="en-GB" sz="4400" spc="-5" dirty="0">
                <a:solidFill>
                  <a:schemeClr val="tx1">
                    <a:lumMod val="50000"/>
                    <a:lumOff val="50000"/>
                  </a:schemeClr>
                </a:solidFill>
                <a:latin typeface="Arial"/>
                <a:cs typeface="Arial"/>
              </a:rPr>
              <a:t>o</a:t>
            </a:r>
            <a:r>
              <a:rPr lang="en-GB" sz="4400" dirty="0">
                <a:solidFill>
                  <a:schemeClr val="tx1">
                    <a:lumMod val="50000"/>
                    <a:lumOff val="50000"/>
                  </a:schemeClr>
                </a:solidFill>
                <a:latin typeface="Arial"/>
                <a:cs typeface="Arial"/>
              </a:rPr>
              <a:t>ng</a:t>
            </a:r>
            <a:r>
              <a:rPr lang="en-GB" sz="4400" spc="-5" dirty="0">
                <a:solidFill>
                  <a:schemeClr val="tx1">
                    <a:lumMod val="50000"/>
                    <a:lumOff val="50000"/>
                  </a:schemeClr>
                </a:solidFill>
                <a:latin typeface="Arial"/>
                <a:cs typeface="Arial"/>
              </a:rPr>
              <a:t>e</a:t>
            </a:r>
            <a:r>
              <a:rPr lang="en-GB" sz="4400" spc="5" dirty="0">
                <a:solidFill>
                  <a:schemeClr val="tx1">
                    <a:lumMod val="50000"/>
                    <a:lumOff val="50000"/>
                  </a:schemeClr>
                </a:solidFill>
                <a:latin typeface="Arial"/>
                <a:cs typeface="Arial"/>
              </a:rPr>
              <a:t>st</a:t>
            </a:r>
            <a:r>
              <a:rPr lang="en-GB" sz="4400" dirty="0">
                <a:solidFill>
                  <a:schemeClr val="tx1">
                    <a:lumMod val="50000"/>
                    <a:lumOff val="50000"/>
                  </a:schemeClr>
                </a:solidFill>
                <a:latin typeface="Arial"/>
                <a:cs typeface="Arial"/>
              </a:rPr>
              <a:t>i</a:t>
            </a:r>
            <a:r>
              <a:rPr lang="en-GB" sz="4400" spc="-5" dirty="0">
                <a:solidFill>
                  <a:schemeClr val="tx1">
                    <a:lumMod val="50000"/>
                    <a:lumOff val="50000"/>
                  </a:schemeClr>
                </a:solidFill>
                <a:latin typeface="Arial"/>
                <a:cs typeface="Arial"/>
              </a:rPr>
              <a:t>o</a:t>
            </a:r>
            <a:r>
              <a:rPr lang="en-GB" sz="4400" dirty="0">
                <a:solidFill>
                  <a:schemeClr val="tx1">
                    <a:lumMod val="50000"/>
                    <a:lumOff val="50000"/>
                  </a:schemeClr>
                </a:solidFill>
                <a:latin typeface="Arial"/>
                <a:cs typeface="Arial"/>
              </a:rPr>
              <a:t>n</a:t>
            </a:r>
            <a:r>
              <a:rPr lang="en-GB" sz="4400" spc="-55"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on</a:t>
            </a:r>
            <a:r>
              <a:rPr lang="en-GB" sz="4400" spc="-2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o</a:t>
            </a:r>
            <a:r>
              <a:rPr lang="en-GB" sz="4400" spc="-5" dirty="0">
                <a:solidFill>
                  <a:schemeClr val="tx1">
                    <a:lumMod val="50000"/>
                    <a:lumOff val="50000"/>
                  </a:schemeClr>
                </a:solidFill>
                <a:latin typeface="Arial"/>
                <a:cs typeface="Arial"/>
              </a:rPr>
              <a:t>u</a:t>
            </a:r>
            <a:r>
              <a:rPr lang="en-GB" sz="4400" dirty="0">
                <a:solidFill>
                  <a:schemeClr val="tx1">
                    <a:lumMod val="50000"/>
                    <a:lumOff val="50000"/>
                  </a:schemeClr>
                </a:solidFill>
                <a:latin typeface="Arial"/>
                <a:cs typeface="Arial"/>
              </a:rPr>
              <a:t>r</a:t>
            </a:r>
            <a:r>
              <a:rPr lang="en-GB" sz="4400" spc="-2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r</a:t>
            </a:r>
            <a:r>
              <a:rPr lang="en-GB" sz="4400" spc="-5" dirty="0">
                <a:solidFill>
                  <a:schemeClr val="tx1">
                    <a:lumMod val="50000"/>
                    <a:lumOff val="50000"/>
                  </a:schemeClr>
                </a:solidFill>
                <a:latin typeface="Arial"/>
                <a:cs typeface="Arial"/>
              </a:rPr>
              <a:t>o</a:t>
            </a:r>
            <a:r>
              <a:rPr lang="en-GB" sz="4400" dirty="0">
                <a:solidFill>
                  <a:schemeClr val="tx1">
                    <a:lumMod val="50000"/>
                    <a:lumOff val="50000"/>
                  </a:schemeClr>
                </a:solidFill>
                <a:latin typeface="Arial"/>
                <a:cs typeface="Arial"/>
              </a:rPr>
              <a:t>ads</a:t>
            </a:r>
            <a:r>
              <a:rPr lang="en-GB" sz="4400" spc="-25"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and</a:t>
            </a:r>
            <a:r>
              <a:rPr lang="en-GB" sz="4400" spc="-20" dirty="0">
                <a:solidFill>
                  <a:schemeClr val="tx1">
                    <a:lumMod val="50000"/>
                    <a:lumOff val="50000"/>
                  </a:schemeClr>
                </a:solidFill>
                <a:latin typeface="Arial"/>
                <a:cs typeface="Arial"/>
              </a:rPr>
              <a:t> </a:t>
            </a:r>
            <a:r>
              <a:rPr lang="en-GB" sz="4400" spc="-10" dirty="0">
                <a:solidFill>
                  <a:schemeClr val="tx1">
                    <a:lumMod val="50000"/>
                    <a:lumOff val="50000"/>
                  </a:schemeClr>
                </a:solidFill>
                <a:latin typeface="Arial"/>
                <a:cs typeface="Arial"/>
              </a:rPr>
              <a:t>m</a:t>
            </a:r>
            <a:r>
              <a:rPr lang="en-GB" sz="4400" spc="-5" dirty="0">
                <a:solidFill>
                  <a:schemeClr val="tx1">
                    <a:lumMod val="50000"/>
                    <a:lumOff val="50000"/>
                  </a:schemeClr>
                </a:solidFill>
                <a:latin typeface="Arial"/>
                <a:cs typeface="Arial"/>
              </a:rPr>
              <a:t>o</a:t>
            </a:r>
            <a:r>
              <a:rPr lang="en-GB" sz="4400" spc="5" dirty="0">
                <a:solidFill>
                  <a:schemeClr val="tx1">
                    <a:lumMod val="50000"/>
                    <a:lumOff val="50000"/>
                  </a:schemeClr>
                </a:solidFill>
                <a:latin typeface="Arial"/>
                <a:cs typeface="Arial"/>
              </a:rPr>
              <a:t>t</a:t>
            </a:r>
            <a:r>
              <a:rPr lang="en-GB" sz="4400" spc="-5" dirty="0">
                <a:solidFill>
                  <a:schemeClr val="tx1">
                    <a:lumMod val="50000"/>
                    <a:lumOff val="50000"/>
                  </a:schemeClr>
                </a:solidFill>
                <a:latin typeface="Arial"/>
                <a:cs typeface="Arial"/>
              </a:rPr>
              <a:t>o</a:t>
            </a:r>
            <a:r>
              <a:rPr lang="en-GB" sz="4400" dirty="0">
                <a:solidFill>
                  <a:schemeClr val="tx1">
                    <a:lumMod val="50000"/>
                    <a:lumOff val="50000"/>
                  </a:schemeClr>
                </a:solidFill>
                <a:latin typeface="Arial"/>
                <a:cs typeface="Arial"/>
              </a:rPr>
              <a:t>r</a:t>
            </a:r>
            <a:r>
              <a:rPr lang="en-GB" sz="4400" spc="-20" dirty="0">
                <a:solidFill>
                  <a:schemeClr val="tx1">
                    <a:lumMod val="50000"/>
                    <a:lumOff val="50000"/>
                  </a:schemeClr>
                </a:solidFill>
                <a:latin typeface="Arial"/>
                <a:cs typeface="Arial"/>
              </a:rPr>
              <a:t>w</a:t>
            </a:r>
            <a:r>
              <a:rPr lang="en-GB" sz="4400" dirty="0">
                <a:solidFill>
                  <a:schemeClr val="tx1">
                    <a:lumMod val="50000"/>
                    <a:lumOff val="50000"/>
                  </a:schemeClr>
                </a:solidFill>
                <a:latin typeface="Arial"/>
                <a:cs typeface="Arial"/>
              </a:rPr>
              <a:t>a</a:t>
            </a:r>
            <a:r>
              <a:rPr lang="en-GB" sz="4400" spc="-20" dirty="0">
                <a:solidFill>
                  <a:schemeClr val="tx1">
                    <a:lumMod val="50000"/>
                    <a:lumOff val="50000"/>
                  </a:schemeClr>
                </a:solidFill>
                <a:latin typeface="Arial"/>
                <a:cs typeface="Arial"/>
              </a:rPr>
              <a:t>y</a:t>
            </a:r>
            <a:r>
              <a:rPr lang="en-GB" sz="4400" dirty="0">
                <a:solidFill>
                  <a:schemeClr val="tx1">
                    <a:lumMod val="50000"/>
                    <a:lumOff val="50000"/>
                  </a:schemeClr>
                </a:solidFill>
                <a:latin typeface="Arial"/>
                <a:cs typeface="Arial"/>
              </a:rPr>
              <a:t>s</a:t>
            </a:r>
            <a:r>
              <a:rPr lang="en-GB" sz="4400" spc="-5"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is</a:t>
            </a:r>
            <a:r>
              <a:rPr lang="en-GB" sz="4400" spc="-5"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i</a:t>
            </a:r>
            <a:r>
              <a:rPr lang="en-GB" sz="4400" spc="-5" dirty="0">
                <a:solidFill>
                  <a:schemeClr val="tx1">
                    <a:lumMod val="50000"/>
                    <a:lumOff val="50000"/>
                  </a:schemeClr>
                </a:solidFill>
                <a:latin typeface="Arial"/>
                <a:cs typeface="Arial"/>
              </a:rPr>
              <a:t>n</a:t>
            </a:r>
            <a:r>
              <a:rPr lang="en-GB" sz="4400" spc="5" dirty="0">
                <a:solidFill>
                  <a:schemeClr val="tx1">
                    <a:lumMod val="50000"/>
                    <a:lumOff val="50000"/>
                  </a:schemeClr>
                </a:solidFill>
                <a:latin typeface="Arial"/>
                <a:cs typeface="Arial"/>
              </a:rPr>
              <a:t>c</a:t>
            </a:r>
            <a:r>
              <a:rPr lang="en-GB" sz="4400" dirty="0">
                <a:solidFill>
                  <a:schemeClr val="tx1">
                    <a:lumMod val="50000"/>
                    <a:lumOff val="50000"/>
                  </a:schemeClr>
                </a:solidFill>
                <a:latin typeface="Arial"/>
                <a:cs typeface="Arial"/>
              </a:rPr>
              <a:t>r</a:t>
            </a:r>
            <a:r>
              <a:rPr lang="en-GB" sz="4400" spc="-5" dirty="0">
                <a:solidFill>
                  <a:schemeClr val="tx1">
                    <a:lumMod val="50000"/>
                    <a:lumOff val="50000"/>
                  </a:schemeClr>
                </a:solidFill>
                <a:latin typeface="Arial"/>
                <a:cs typeface="Arial"/>
              </a:rPr>
              <a:t>e</a:t>
            </a:r>
            <a:r>
              <a:rPr lang="en-GB" sz="4400" dirty="0">
                <a:solidFill>
                  <a:schemeClr val="tx1">
                    <a:lumMod val="50000"/>
                    <a:lumOff val="50000"/>
                  </a:schemeClr>
                </a:solidFill>
                <a:latin typeface="Arial"/>
                <a:cs typeface="Arial"/>
              </a:rPr>
              <a:t>a</a:t>
            </a:r>
            <a:r>
              <a:rPr lang="en-GB" sz="4400" spc="5" dirty="0">
                <a:solidFill>
                  <a:schemeClr val="tx1">
                    <a:lumMod val="50000"/>
                    <a:lumOff val="50000"/>
                  </a:schemeClr>
                </a:solidFill>
                <a:latin typeface="Arial"/>
                <a:cs typeface="Arial"/>
              </a:rPr>
              <a:t>s</a:t>
            </a:r>
            <a:r>
              <a:rPr lang="en-GB" sz="4400" dirty="0">
                <a:solidFill>
                  <a:schemeClr val="tx1">
                    <a:lumMod val="50000"/>
                    <a:lumOff val="50000"/>
                  </a:schemeClr>
                </a:solidFill>
                <a:latin typeface="Arial"/>
                <a:cs typeface="Arial"/>
              </a:rPr>
              <a:t>ing</a:t>
            </a:r>
            <a:r>
              <a:rPr lang="en-GB" sz="4400" spc="-55"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and</a:t>
            </a:r>
            <a:r>
              <a:rPr lang="en-GB" sz="4400" spc="-2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road</a:t>
            </a:r>
            <a:r>
              <a:rPr lang="en-GB" sz="4400" spc="-2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h</a:t>
            </a:r>
            <a:r>
              <a:rPr lang="en-GB" sz="4400" dirty="0">
                <a:solidFill>
                  <a:schemeClr val="tx1">
                    <a:lumMod val="50000"/>
                    <a:lumOff val="50000"/>
                  </a:schemeClr>
                </a:solidFill>
                <a:latin typeface="Arial"/>
                <a:cs typeface="Arial"/>
              </a:rPr>
              <a:t>aula</a:t>
            </a:r>
            <a:r>
              <a:rPr lang="en-GB" sz="4400" spc="-5" dirty="0">
                <a:solidFill>
                  <a:schemeClr val="tx1">
                    <a:lumMod val="50000"/>
                    <a:lumOff val="50000"/>
                  </a:schemeClr>
                </a:solidFill>
                <a:latin typeface="Arial"/>
                <a:cs typeface="Arial"/>
              </a:rPr>
              <a:t>ge </a:t>
            </a:r>
            <a:r>
              <a:rPr lang="en-GB" sz="4400" spc="5" dirty="0">
                <a:solidFill>
                  <a:schemeClr val="tx1">
                    <a:lumMod val="50000"/>
                    <a:lumOff val="50000"/>
                  </a:schemeClr>
                </a:solidFill>
                <a:latin typeface="Arial"/>
                <a:cs typeface="Arial"/>
              </a:rPr>
              <a:t>c</a:t>
            </a:r>
            <a:r>
              <a:rPr lang="en-GB" sz="4400" spc="-5" dirty="0">
                <a:solidFill>
                  <a:schemeClr val="tx1">
                    <a:lumMod val="50000"/>
                    <a:lumOff val="50000"/>
                  </a:schemeClr>
                </a:solidFill>
                <a:latin typeface="Arial"/>
                <a:cs typeface="Arial"/>
              </a:rPr>
              <a:t>o</a:t>
            </a:r>
            <a:r>
              <a:rPr lang="en-GB" sz="4400" spc="-10" dirty="0">
                <a:solidFill>
                  <a:schemeClr val="tx1">
                    <a:lumMod val="50000"/>
                    <a:lumOff val="50000"/>
                  </a:schemeClr>
                </a:solidFill>
                <a:latin typeface="Arial"/>
                <a:cs typeface="Arial"/>
              </a:rPr>
              <a:t>m</a:t>
            </a:r>
            <a:r>
              <a:rPr lang="en-GB" sz="4400" dirty="0">
                <a:solidFill>
                  <a:schemeClr val="tx1">
                    <a:lumMod val="50000"/>
                    <a:lumOff val="50000"/>
                  </a:schemeClr>
                </a:solidFill>
                <a:latin typeface="Arial"/>
                <a:cs typeface="Arial"/>
              </a:rPr>
              <a:t>p</a:t>
            </a:r>
            <a:r>
              <a:rPr lang="en-GB" sz="4400" spc="-5" dirty="0">
                <a:solidFill>
                  <a:schemeClr val="tx1">
                    <a:lumMod val="50000"/>
                    <a:lumOff val="50000"/>
                  </a:schemeClr>
                </a:solidFill>
                <a:latin typeface="Arial"/>
                <a:cs typeface="Arial"/>
              </a:rPr>
              <a:t>a</a:t>
            </a:r>
            <a:r>
              <a:rPr lang="en-GB" sz="4400" dirty="0">
                <a:solidFill>
                  <a:schemeClr val="tx1">
                    <a:lumMod val="50000"/>
                    <a:lumOff val="50000"/>
                  </a:schemeClr>
                </a:solidFill>
                <a:latin typeface="Arial"/>
                <a:cs typeface="Arial"/>
              </a:rPr>
              <a:t>nies</a:t>
            </a:r>
            <a:r>
              <a:rPr lang="en-GB" sz="4400" spc="-5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are</a:t>
            </a:r>
            <a:r>
              <a:rPr lang="en-GB" sz="4400" spc="-2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s</a:t>
            </a:r>
            <a:r>
              <a:rPr lang="en-GB" sz="4400" dirty="0">
                <a:solidFill>
                  <a:schemeClr val="tx1">
                    <a:lumMod val="50000"/>
                    <a:lumOff val="50000"/>
                  </a:schemeClr>
                </a:solidFill>
                <a:latin typeface="Arial"/>
                <a:cs typeface="Arial"/>
              </a:rPr>
              <a:t>igni</a:t>
            </a:r>
            <a:r>
              <a:rPr lang="en-GB" sz="4400" spc="5" dirty="0">
                <a:solidFill>
                  <a:schemeClr val="tx1">
                    <a:lumMod val="50000"/>
                    <a:lumOff val="50000"/>
                  </a:schemeClr>
                </a:solidFill>
                <a:latin typeface="Arial"/>
                <a:cs typeface="Arial"/>
              </a:rPr>
              <a:t>f</a:t>
            </a:r>
            <a:r>
              <a:rPr lang="en-GB" sz="4400" dirty="0">
                <a:solidFill>
                  <a:schemeClr val="tx1">
                    <a:lumMod val="50000"/>
                    <a:lumOff val="50000"/>
                  </a:schemeClr>
                </a:solidFill>
                <a:latin typeface="Arial"/>
                <a:cs typeface="Arial"/>
              </a:rPr>
              <a:t>i</a:t>
            </a:r>
            <a:r>
              <a:rPr lang="en-GB" sz="4400" spc="5" dirty="0">
                <a:solidFill>
                  <a:schemeClr val="tx1">
                    <a:lumMod val="50000"/>
                    <a:lumOff val="50000"/>
                  </a:schemeClr>
                </a:solidFill>
                <a:latin typeface="Arial"/>
                <a:cs typeface="Arial"/>
              </a:rPr>
              <a:t>c</a:t>
            </a:r>
            <a:r>
              <a:rPr lang="en-GB" sz="4400" spc="-5" dirty="0">
                <a:solidFill>
                  <a:schemeClr val="tx1">
                    <a:lumMod val="50000"/>
                    <a:lumOff val="50000"/>
                  </a:schemeClr>
                </a:solidFill>
                <a:latin typeface="Arial"/>
                <a:cs typeface="Arial"/>
              </a:rPr>
              <a:t>a</a:t>
            </a:r>
            <a:r>
              <a:rPr lang="en-GB" sz="4400" dirty="0">
                <a:solidFill>
                  <a:schemeClr val="tx1">
                    <a:lumMod val="50000"/>
                    <a:lumOff val="50000"/>
                  </a:schemeClr>
                </a:solidFill>
                <a:latin typeface="Arial"/>
                <a:cs typeface="Arial"/>
              </a:rPr>
              <a:t>n</a:t>
            </a:r>
            <a:r>
              <a:rPr lang="en-GB" sz="4400" spc="5" dirty="0">
                <a:solidFill>
                  <a:schemeClr val="tx1">
                    <a:lumMod val="50000"/>
                    <a:lumOff val="50000"/>
                  </a:schemeClr>
                </a:solidFill>
                <a:latin typeface="Arial"/>
                <a:cs typeface="Arial"/>
              </a:rPr>
              <a:t>t</a:t>
            </a:r>
            <a:r>
              <a:rPr lang="en-GB" sz="4400" dirty="0">
                <a:solidFill>
                  <a:schemeClr val="tx1">
                    <a:lumMod val="50000"/>
                    <a:lumOff val="50000"/>
                  </a:schemeClr>
                </a:solidFill>
                <a:latin typeface="Arial"/>
                <a:cs typeface="Arial"/>
              </a:rPr>
              <a:t>ly</a:t>
            </a:r>
            <a:r>
              <a:rPr lang="en-GB" sz="4400" spc="-6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a</a:t>
            </a:r>
            <a:r>
              <a:rPr lang="en-GB" sz="4400" dirty="0">
                <a:solidFill>
                  <a:schemeClr val="tx1">
                    <a:lumMod val="50000"/>
                    <a:lumOff val="50000"/>
                  </a:schemeClr>
                </a:solidFill>
                <a:latin typeface="Arial"/>
                <a:cs typeface="Arial"/>
              </a:rPr>
              <a:t>d</a:t>
            </a:r>
            <a:r>
              <a:rPr lang="en-GB" sz="4400" spc="-5" dirty="0">
                <a:solidFill>
                  <a:schemeClr val="tx1">
                    <a:lumMod val="50000"/>
                    <a:lumOff val="50000"/>
                  </a:schemeClr>
                </a:solidFill>
                <a:latin typeface="Arial"/>
                <a:cs typeface="Arial"/>
              </a:rPr>
              <a:t>d</a:t>
            </a:r>
            <a:r>
              <a:rPr lang="en-GB" sz="4400" dirty="0">
                <a:solidFill>
                  <a:schemeClr val="tx1">
                    <a:lumMod val="50000"/>
                    <a:lumOff val="50000"/>
                  </a:schemeClr>
                </a:solidFill>
                <a:latin typeface="Arial"/>
                <a:cs typeface="Arial"/>
              </a:rPr>
              <a:t>i</a:t>
            </a:r>
            <a:r>
              <a:rPr lang="en-GB" sz="4400" spc="-5" dirty="0">
                <a:solidFill>
                  <a:schemeClr val="tx1">
                    <a:lumMod val="50000"/>
                    <a:lumOff val="50000"/>
                  </a:schemeClr>
                </a:solidFill>
                <a:latin typeface="Arial"/>
                <a:cs typeface="Arial"/>
              </a:rPr>
              <a:t>n</a:t>
            </a:r>
            <a:r>
              <a:rPr lang="en-GB" sz="4400" dirty="0">
                <a:solidFill>
                  <a:schemeClr val="tx1">
                    <a:lumMod val="50000"/>
                    <a:lumOff val="50000"/>
                  </a:schemeClr>
                </a:solidFill>
                <a:latin typeface="Arial"/>
                <a:cs typeface="Arial"/>
              </a:rPr>
              <a:t>g</a:t>
            </a:r>
            <a:r>
              <a:rPr lang="en-GB" sz="4400" spc="-3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t</a:t>
            </a:r>
            <a:r>
              <a:rPr lang="en-GB" sz="4400" dirty="0">
                <a:solidFill>
                  <a:schemeClr val="tx1">
                    <a:lumMod val="50000"/>
                    <a:lumOff val="50000"/>
                  </a:schemeClr>
                </a:solidFill>
                <a:latin typeface="Arial"/>
                <a:cs typeface="Arial"/>
              </a:rPr>
              <a:t>o</a:t>
            </a:r>
            <a:r>
              <a:rPr lang="en-GB" sz="4400" spc="-1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t</a:t>
            </a:r>
            <a:r>
              <a:rPr lang="en-GB" sz="4400" dirty="0">
                <a:solidFill>
                  <a:schemeClr val="tx1">
                    <a:lumMod val="50000"/>
                    <a:lumOff val="50000"/>
                  </a:schemeClr>
                </a:solidFill>
                <a:latin typeface="Arial"/>
                <a:cs typeface="Arial"/>
              </a:rPr>
              <a:t>hi</a:t>
            </a:r>
            <a:r>
              <a:rPr lang="en-GB" sz="4400" spc="5" dirty="0">
                <a:solidFill>
                  <a:schemeClr val="tx1">
                    <a:lumMod val="50000"/>
                    <a:lumOff val="50000"/>
                  </a:schemeClr>
                </a:solidFill>
                <a:latin typeface="Arial"/>
                <a:cs typeface="Arial"/>
              </a:rPr>
              <a:t>s</a:t>
            </a:r>
            <a:r>
              <a:rPr lang="en-GB" sz="4400" dirty="0">
                <a:solidFill>
                  <a:schemeClr val="tx1">
                    <a:lumMod val="50000"/>
                    <a:lumOff val="50000"/>
                  </a:schemeClr>
                </a:solidFill>
                <a:latin typeface="Arial"/>
                <a:cs typeface="Arial"/>
              </a:rPr>
              <a:t>.</a:t>
            </a:r>
          </a:p>
          <a:p>
            <a:pPr marL="12700" marR="12700" algn="l">
              <a:lnSpc>
                <a:spcPct val="100000"/>
              </a:lnSpc>
            </a:pPr>
            <a:endParaRPr lang="en-GB" sz="4400" dirty="0">
              <a:solidFill>
                <a:schemeClr val="tx1">
                  <a:lumMod val="50000"/>
                  <a:lumOff val="50000"/>
                </a:schemeClr>
              </a:solidFill>
              <a:latin typeface="Arial"/>
              <a:cs typeface="Arial"/>
            </a:endParaRPr>
          </a:p>
          <a:p>
            <a:pPr marL="12700" marR="12700" algn="l"/>
            <a:r>
              <a:rPr lang="en-GB" sz="4400" dirty="0">
                <a:solidFill>
                  <a:schemeClr val="tx1">
                    <a:lumMod val="50000"/>
                    <a:lumOff val="50000"/>
                  </a:schemeClr>
                </a:solidFill>
                <a:latin typeface="Arial"/>
                <a:cs typeface="Arial"/>
              </a:rPr>
              <a:t>O</a:t>
            </a:r>
            <a:r>
              <a:rPr lang="en-GB" sz="4400" spc="5" dirty="0">
                <a:solidFill>
                  <a:schemeClr val="tx1">
                    <a:lumMod val="50000"/>
                    <a:lumOff val="50000"/>
                  </a:schemeClr>
                </a:solidFill>
                <a:latin typeface="Arial"/>
                <a:cs typeface="Arial"/>
              </a:rPr>
              <a:t>t</a:t>
            </a:r>
            <a:r>
              <a:rPr lang="en-GB" sz="4400" dirty="0">
                <a:solidFill>
                  <a:schemeClr val="tx1">
                    <a:lumMod val="50000"/>
                    <a:lumOff val="50000"/>
                  </a:schemeClr>
                </a:solidFill>
                <a:latin typeface="Arial"/>
                <a:cs typeface="Arial"/>
              </a:rPr>
              <a:t>her</a:t>
            </a:r>
            <a:r>
              <a:rPr lang="en-GB" sz="4400" spc="-45"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f</a:t>
            </a:r>
            <a:r>
              <a:rPr lang="en-GB" sz="4400" spc="-5" dirty="0">
                <a:solidFill>
                  <a:schemeClr val="tx1">
                    <a:lumMod val="50000"/>
                    <a:lumOff val="50000"/>
                  </a:schemeClr>
                </a:solidFill>
                <a:latin typeface="Arial"/>
                <a:cs typeface="Arial"/>
              </a:rPr>
              <a:t>o</a:t>
            </a:r>
            <a:r>
              <a:rPr lang="en-GB" sz="4400" dirty="0">
                <a:solidFill>
                  <a:schemeClr val="tx1">
                    <a:lumMod val="50000"/>
                    <a:lumOff val="50000"/>
                  </a:schemeClr>
                </a:solidFill>
                <a:latin typeface="Arial"/>
                <a:cs typeface="Arial"/>
              </a:rPr>
              <a:t>r</a:t>
            </a:r>
            <a:r>
              <a:rPr lang="en-GB" sz="4400" spc="-10" dirty="0">
                <a:solidFill>
                  <a:schemeClr val="tx1">
                    <a:lumMod val="50000"/>
                    <a:lumOff val="50000"/>
                  </a:schemeClr>
                </a:solidFill>
                <a:latin typeface="Arial"/>
                <a:cs typeface="Arial"/>
              </a:rPr>
              <a:t>m</a:t>
            </a:r>
            <a:r>
              <a:rPr lang="en-GB" sz="4400" dirty="0">
                <a:solidFill>
                  <a:schemeClr val="tx1">
                    <a:lumMod val="50000"/>
                    <a:lumOff val="50000"/>
                  </a:schemeClr>
                </a:solidFill>
                <a:latin typeface="Arial"/>
                <a:cs typeface="Arial"/>
              </a:rPr>
              <a:t>s</a:t>
            </a:r>
            <a:r>
              <a:rPr lang="en-GB" sz="4400" spc="-25"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of</a:t>
            </a:r>
            <a:r>
              <a:rPr lang="en-GB" sz="4400" spc="-15"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t</a:t>
            </a:r>
            <a:r>
              <a:rPr lang="en-GB" sz="4400" dirty="0">
                <a:solidFill>
                  <a:schemeClr val="tx1">
                    <a:lumMod val="50000"/>
                    <a:lumOff val="50000"/>
                  </a:schemeClr>
                </a:solidFill>
                <a:latin typeface="Arial"/>
                <a:cs typeface="Arial"/>
              </a:rPr>
              <a:t>ra</a:t>
            </a:r>
            <a:r>
              <a:rPr lang="en-GB" sz="4400" spc="-5" dirty="0">
                <a:solidFill>
                  <a:schemeClr val="tx1">
                    <a:lumMod val="50000"/>
                    <a:lumOff val="50000"/>
                  </a:schemeClr>
                </a:solidFill>
                <a:latin typeface="Arial"/>
                <a:cs typeface="Arial"/>
              </a:rPr>
              <a:t>n</a:t>
            </a:r>
            <a:r>
              <a:rPr lang="en-GB" sz="4400" spc="5" dirty="0">
                <a:solidFill>
                  <a:schemeClr val="tx1">
                    <a:lumMod val="50000"/>
                    <a:lumOff val="50000"/>
                  </a:schemeClr>
                </a:solidFill>
                <a:latin typeface="Arial"/>
                <a:cs typeface="Arial"/>
              </a:rPr>
              <a:t>s</a:t>
            </a:r>
            <a:r>
              <a:rPr lang="en-GB" sz="4400" dirty="0">
                <a:solidFill>
                  <a:schemeClr val="tx1">
                    <a:lumMod val="50000"/>
                    <a:lumOff val="50000"/>
                  </a:schemeClr>
                </a:solidFill>
                <a:latin typeface="Arial"/>
                <a:cs typeface="Arial"/>
              </a:rPr>
              <a:t>p</a:t>
            </a:r>
            <a:r>
              <a:rPr lang="en-GB" sz="4400" spc="-5" dirty="0">
                <a:solidFill>
                  <a:schemeClr val="tx1">
                    <a:lumMod val="50000"/>
                    <a:lumOff val="50000"/>
                  </a:schemeClr>
                </a:solidFill>
                <a:latin typeface="Arial"/>
                <a:cs typeface="Arial"/>
              </a:rPr>
              <a:t>o</a:t>
            </a:r>
            <a:r>
              <a:rPr lang="en-GB" sz="4400" dirty="0">
                <a:solidFill>
                  <a:schemeClr val="tx1">
                    <a:lumMod val="50000"/>
                    <a:lumOff val="50000"/>
                  </a:schemeClr>
                </a:solidFill>
                <a:latin typeface="Arial"/>
                <a:cs typeface="Arial"/>
              </a:rPr>
              <a:t>rt</a:t>
            </a:r>
            <a:r>
              <a:rPr lang="en-GB" sz="4400" spc="-5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s</a:t>
            </a:r>
            <a:r>
              <a:rPr lang="en-GB" sz="4400" spc="-5" dirty="0">
                <a:solidFill>
                  <a:schemeClr val="tx1">
                    <a:lumMod val="50000"/>
                    <a:lumOff val="50000"/>
                  </a:schemeClr>
                </a:solidFill>
                <a:latin typeface="Arial"/>
                <a:cs typeface="Arial"/>
              </a:rPr>
              <a:t>u</a:t>
            </a:r>
            <a:r>
              <a:rPr lang="en-GB" sz="4400" spc="5" dirty="0">
                <a:solidFill>
                  <a:schemeClr val="tx1">
                    <a:lumMod val="50000"/>
                    <a:lumOff val="50000"/>
                  </a:schemeClr>
                </a:solidFill>
                <a:latin typeface="Arial"/>
                <a:cs typeface="Arial"/>
              </a:rPr>
              <a:t>c</a:t>
            </a:r>
            <a:r>
              <a:rPr lang="en-GB" sz="4400" dirty="0">
                <a:solidFill>
                  <a:schemeClr val="tx1">
                    <a:lumMod val="50000"/>
                    <a:lumOff val="50000"/>
                  </a:schemeClr>
                </a:solidFill>
                <a:latin typeface="Arial"/>
                <a:cs typeface="Arial"/>
              </a:rPr>
              <a:t>h</a:t>
            </a:r>
            <a:r>
              <a:rPr lang="en-GB" sz="4400" spc="-3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as</a:t>
            </a:r>
            <a:r>
              <a:rPr lang="en-GB" sz="4400" spc="-15"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t</a:t>
            </a:r>
            <a:r>
              <a:rPr lang="en-GB" sz="4400" dirty="0">
                <a:solidFill>
                  <a:schemeClr val="tx1">
                    <a:lumMod val="50000"/>
                    <a:lumOff val="50000"/>
                  </a:schemeClr>
                </a:solidFill>
                <a:latin typeface="Arial"/>
                <a:cs typeface="Arial"/>
              </a:rPr>
              <a:t>rains</a:t>
            </a:r>
            <a:r>
              <a:rPr lang="en-GB" sz="4400" spc="-25"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(e</a:t>
            </a:r>
            <a:r>
              <a:rPr lang="en-GB" sz="4400" spc="5" dirty="0">
                <a:solidFill>
                  <a:schemeClr val="tx1">
                    <a:lumMod val="50000"/>
                    <a:lumOff val="50000"/>
                  </a:schemeClr>
                </a:solidFill>
                <a:latin typeface="Arial"/>
                <a:cs typeface="Arial"/>
              </a:rPr>
              <a:t>s</a:t>
            </a:r>
            <a:r>
              <a:rPr lang="en-GB" sz="4400" dirty="0">
                <a:solidFill>
                  <a:schemeClr val="tx1">
                    <a:lumMod val="50000"/>
                    <a:lumOff val="50000"/>
                  </a:schemeClr>
                </a:solidFill>
                <a:latin typeface="Arial"/>
                <a:cs typeface="Arial"/>
              </a:rPr>
              <a:t>pe</a:t>
            </a:r>
            <a:r>
              <a:rPr lang="en-GB" sz="4400" spc="5" dirty="0">
                <a:solidFill>
                  <a:schemeClr val="tx1">
                    <a:lumMod val="50000"/>
                    <a:lumOff val="50000"/>
                  </a:schemeClr>
                </a:solidFill>
                <a:latin typeface="Arial"/>
                <a:cs typeface="Arial"/>
              </a:rPr>
              <a:t>c</a:t>
            </a:r>
            <a:r>
              <a:rPr lang="en-GB" sz="4400" dirty="0">
                <a:solidFill>
                  <a:schemeClr val="tx1">
                    <a:lumMod val="50000"/>
                    <a:lumOff val="50000"/>
                  </a:schemeClr>
                </a:solidFill>
                <a:latin typeface="Arial"/>
                <a:cs typeface="Arial"/>
              </a:rPr>
              <a:t>ially</a:t>
            </a:r>
            <a:r>
              <a:rPr lang="en-GB" sz="4400" spc="-5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ele</a:t>
            </a:r>
            <a:r>
              <a:rPr lang="en-GB" sz="4400" spc="5" dirty="0">
                <a:solidFill>
                  <a:schemeClr val="tx1">
                    <a:lumMod val="50000"/>
                    <a:lumOff val="50000"/>
                  </a:schemeClr>
                </a:solidFill>
                <a:latin typeface="Arial"/>
                <a:cs typeface="Arial"/>
              </a:rPr>
              <a:t>ct</a:t>
            </a:r>
            <a:r>
              <a:rPr lang="en-GB" sz="4400" dirty="0">
                <a:solidFill>
                  <a:schemeClr val="tx1">
                    <a:lumMod val="50000"/>
                    <a:lumOff val="50000"/>
                  </a:schemeClr>
                </a:solidFill>
                <a:latin typeface="Arial"/>
                <a:cs typeface="Arial"/>
              </a:rPr>
              <a:t>ric</a:t>
            </a:r>
            <a:r>
              <a:rPr lang="en-GB" sz="4400" spc="-40" dirty="0">
                <a:solidFill>
                  <a:schemeClr val="tx1">
                    <a:lumMod val="50000"/>
                    <a:lumOff val="50000"/>
                  </a:schemeClr>
                </a:solidFill>
                <a:latin typeface="Arial"/>
                <a:cs typeface="Arial"/>
              </a:rPr>
              <a:t> </a:t>
            </a:r>
            <a:r>
              <a:rPr lang="en-GB" sz="4400" spc="5" dirty="0">
                <a:solidFill>
                  <a:schemeClr val="tx1">
                    <a:lumMod val="50000"/>
                    <a:lumOff val="50000"/>
                  </a:schemeClr>
                </a:solidFill>
                <a:latin typeface="Arial"/>
                <a:cs typeface="Arial"/>
              </a:rPr>
              <a:t>t</a:t>
            </a:r>
            <a:r>
              <a:rPr lang="en-GB" sz="4400" dirty="0">
                <a:solidFill>
                  <a:schemeClr val="tx1">
                    <a:lumMod val="50000"/>
                    <a:lumOff val="50000"/>
                  </a:schemeClr>
                </a:solidFill>
                <a:latin typeface="Arial"/>
                <a:cs typeface="Arial"/>
              </a:rPr>
              <a:t>rain</a:t>
            </a:r>
            <a:r>
              <a:rPr lang="en-GB" sz="4400" spc="5" dirty="0">
                <a:solidFill>
                  <a:schemeClr val="tx1">
                    <a:lumMod val="50000"/>
                    <a:lumOff val="50000"/>
                  </a:schemeClr>
                </a:solidFill>
                <a:latin typeface="Arial"/>
                <a:cs typeface="Arial"/>
              </a:rPr>
              <a:t>s</a:t>
            </a:r>
            <a:r>
              <a:rPr lang="en-GB" sz="4400" dirty="0">
                <a:solidFill>
                  <a:schemeClr val="tx1">
                    <a:lumMod val="50000"/>
                    <a:lumOff val="50000"/>
                  </a:schemeClr>
                </a:solidFill>
                <a:latin typeface="Arial"/>
                <a:cs typeface="Arial"/>
              </a:rPr>
              <a:t>)</a:t>
            </a:r>
            <a:r>
              <a:rPr lang="en-GB" sz="4400" spc="-45"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or </a:t>
            </a:r>
            <a:r>
              <a:rPr lang="en-GB" sz="4400" spc="-20" dirty="0">
                <a:solidFill>
                  <a:schemeClr val="tx1">
                    <a:lumMod val="50000"/>
                    <a:lumOff val="50000"/>
                  </a:schemeClr>
                </a:solidFill>
                <a:latin typeface="Arial"/>
                <a:cs typeface="Arial"/>
              </a:rPr>
              <a:t>w</a:t>
            </a:r>
            <a:r>
              <a:rPr lang="en-GB" sz="4400" dirty="0">
                <a:solidFill>
                  <a:schemeClr val="tx1">
                    <a:lumMod val="50000"/>
                    <a:lumOff val="50000"/>
                  </a:schemeClr>
                </a:solidFill>
                <a:latin typeface="Arial"/>
                <a:cs typeface="Arial"/>
              </a:rPr>
              <a:t>a</a:t>
            </a:r>
            <a:r>
              <a:rPr lang="en-GB" sz="4400" spc="5" dirty="0">
                <a:solidFill>
                  <a:schemeClr val="tx1">
                    <a:lumMod val="50000"/>
                    <a:lumOff val="50000"/>
                  </a:schemeClr>
                </a:solidFill>
                <a:latin typeface="Arial"/>
                <a:cs typeface="Arial"/>
              </a:rPr>
              <a:t>t</a:t>
            </a:r>
            <a:r>
              <a:rPr lang="en-GB" sz="4400" dirty="0">
                <a:solidFill>
                  <a:schemeClr val="tx1">
                    <a:lumMod val="50000"/>
                    <a:lumOff val="50000"/>
                  </a:schemeClr>
                </a:solidFill>
                <a:latin typeface="Arial"/>
                <a:cs typeface="Arial"/>
              </a:rPr>
              <a:t>er</a:t>
            </a:r>
            <a:r>
              <a:rPr lang="en-GB" sz="4400" spc="-20" dirty="0">
                <a:solidFill>
                  <a:schemeClr val="tx1">
                    <a:lumMod val="50000"/>
                    <a:lumOff val="50000"/>
                  </a:schemeClr>
                </a:solidFill>
                <a:latin typeface="Arial"/>
                <a:cs typeface="Arial"/>
              </a:rPr>
              <a:t>w</a:t>
            </a:r>
            <a:r>
              <a:rPr lang="en-GB" sz="4400" dirty="0">
                <a:solidFill>
                  <a:schemeClr val="tx1">
                    <a:lumMod val="50000"/>
                    <a:lumOff val="50000"/>
                  </a:schemeClr>
                </a:solidFill>
                <a:latin typeface="Arial"/>
                <a:cs typeface="Arial"/>
              </a:rPr>
              <a:t>a</a:t>
            </a:r>
            <a:r>
              <a:rPr lang="en-GB" sz="4400" spc="-20" dirty="0">
                <a:solidFill>
                  <a:schemeClr val="tx1">
                    <a:lumMod val="50000"/>
                    <a:lumOff val="50000"/>
                  </a:schemeClr>
                </a:solidFill>
                <a:latin typeface="Arial"/>
                <a:cs typeface="Arial"/>
              </a:rPr>
              <a:t>y</a:t>
            </a:r>
            <a:r>
              <a:rPr lang="en-GB" sz="4400" dirty="0">
                <a:solidFill>
                  <a:schemeClr val="tx1">
                    <a:lumMod val="50000"/>
                    <a:lumOff val="50000"/>
                  </a:schemeClr>
                </a:solidFill>
                <a:latin typeface="Arial"/>
                <a:cs typeface="Arial"/>
              </a:rPr>
              <a:t>s</a:t>
            </a:r>
            <a:r>
              <a:rPr lang="en-GB" sz="4400" spc="-5" dirty="0">
                <a:solidFill>
                  <a:schemeClr val="tx1">
                    <a:lumMod val="50000"/>
                    <a:lumOff val="50000"/>
                  </a:schemeClr>
                </a:solidFill>
                <a:latin typeface="Arial"/>
                <a:cs typeface="Arial"/>
              </a:rPr>
              <a:t> a</a:t>
            </a:r>
            <a:r>
              <a:rPr lang="en-GB" sz="4400" dirty="0">
                <a:solidFill>
                  <a:schemeClr val="tx1">
                    <a:lumMod val="50000"/>
                    <a:lumOff val="50000"/>
                  </a:schemeClr>
                </a:solidFill>
                <a:latin typeface="Arial"/>
                <a:cs typeface="Arial"/>
              </a:rPr>
              <a:t>re</a:t>
            </a:r>
            <a:r>
              <a:rPr lang="en-GB" sz="4400" spc="-20"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le</a:t>
            </a:r>
            <a:r>
              <a:rPr lang="en-GB" sz="4400" spc="5" dirty="0">
                <a:solidFill>
                  <a:schemeClr val="tx1">
                    <a:lumMod val="50000"/>
                    <a:lumOff val="50000"/>
                  </a:schemeClr>
                </a:solidFill>
                <a:latin typeface="Arial"/>
                <a:cs typeface="Arial"/>
              </a:rPr>
              <a:t>s</a:t>
            </a:r>
            <a:r>
              <a:rPr lang="en-GB" sz="4400" dirty="0">
                <a:solidFill>
                  <a:schemeClr val="tx1">
                    <a:lumMod val="50000"/>
                    <a:lumOff val="50000"/>
                  </a:schemeClr>
                </a:solidFill>
                <a:latin typeface="Arial"/>
                <a:cs typeface="Arial"/>
              </a:rPr>
              <a:t>s</a:t>
            </a:r>
            <a:r>
              <a:rPr lang="en-GB" sz="4400" spc="-15" dirty="0">
                <a:solidFill>
                  <a:schemeClr val="tx1">
                    <a:lumMod val="50000"/>
                    <a:lumOff val="50000"/>
                  </a:schemeClr>
                </a:solidFill>
                <a:latin typeface="Arial"/>
                <a:cs typeface="Arial"/>
              </a:rPr>
              <a:t> </a:t>
            </a:r>
            <a:r>
              <a:rPr lang="en-GB" sz="4400" dirty="0">
                <a:solidFill>
                  <a:schemeClr val="tx1">
                    <a:lumMod val="50000"/>
                    <a:lumOff val="50000"/>
                  </a:schemeClr>
                </a:solidFill>
                <a:latin typeface="Arial"/>
                <a:cs typeface="Arial"/>
              </a:rPr>
              <a:t>p</a:t>
            </a:r>
            <a:r>
              <a:rPr lang="en-GB" sz="4400" spc="-5" dirty="0">
                <a:solidFill>
                  <a:schemeClr val="tx1">
                    <a:lumMod val="50000"/>
                    <a:lumOff val="50000"/>
                  </a:schemeClr>
                </a:solidFill>
                <a:latin typeface="Arial"/>
                <a:cs typeface="Arial"/>
              </a:rPr>
              <a:t>o</a:t>
            </a:r>
            <a:r>
              <a:rPr lang="en-GB" sz="4400" dirty="0">
                <a:solidFill>
                  <a:schemeClr val="tx1">
                    <a:lumMod val="50000"/>
                    <a:lumOff val="50000"/>
                  </a:schemeClr>
                </a:solidFill>
                <a:latin typeface="Arial"/>
                <a:cs typeface="Arial"/>
              </a:rPr>
              <a:t>llu</a:t>
            </a:r>
            <a:r>
              <a:rPr lang="en-GB" sz="4400" spc="5" dirty="0">
                <a:solidFill>
                  <a:schemeClr val="tx1">
                    <a:lumMod val="50000"/>
                    <a:lumOff val="50000"/>
                  </a:schemeClr>
                </a:solidFill>
                <a:latin typeface="Arial"/>
                <a:cs typeface="Arial"/>
              </a:rPr>
              <a:t>t</a:t>
            </a:r>
            <a:r>
              <a:rPr lang="en-GB" sz="4400" dirty="0">
                <a:solidFill>
                  <a:schemeClr val="tx1">
                    <a:lumMod val="50000"/>
                    <a:lumOff val="50000"/>
                  </a:schemeClr>
                </a:solidFill>
                <a:latin typeface="Arial"/>
                <a:cs typeface="Arial"/>
              </a:rPr>
              <a:t>ing.</a:t>
            </a:r>
          </a:p>
          <a:p>
            <a:pPr marL="12700" marR="12700">
              <a:lnSpc>
                <a:spcPct val="100000"/>
              </a:lnSpc>
            </a:pPr>
            <a:endParaRPr lang="en-GB" sz="4400" dirty="0">
              <a:solidFill>
                <a:schemeClr val="tx1">
                  <a:lumMod val="50000"/>
                  <a:lumOff val="50000"/>
                </a:schemeClr>
              </a:solidFill>
              <a:latin typeface="Arial"/>
              <a:cs typeface="Arial"/>
            </a:endParaRPr>
          </a:p>
          <a:p>
            <a:pPr marL="12700" algn="l">
              <a:lnSpc>
                <a:spcPct val="100000"/>
              </a:lnSpc>
            </a:pPr>
            <a:r>
              <a:rPr lang="en-GB" sz="4400" spc="-5" dirty="0" smtClean="0">
                <a:solidFill>
                  <a:schemeClr val="tx1">
                    <a:lumMod val="50000"/>
                    <a:lumOff val="50000"/>
                  </a:schemeClr>
                </a:solidFill>
                <a:latin typeface="Arial"/>
                <a:cs typeface="Arial"/>
              </a:rPr>
              <a:t>Distribution can </a:t>
            </a:r>
            <a:r>
              <a:rPr lang="en-GB" sz="4400" spc="-5" dirty="0">
                <a:solidFill>
                  <a:schemeClr val="tx1">
                    <a:lumMod val="50000"/>
                    <a:lumOff val="50000"/>
                  </a:schemeClr>
                </a:solidFill>
                <a:latin typeface="Arial"/>
                <a:cs typeface="Arial"/>
              </a:rPr>
              <a:t>use processes with less environmental impact by</a:t>
            </a:r>
            <a:r>
              <a:rPr lang="en-GB" sz="4400" spc="-5" dirty="0" smtClean="0">
                <a:solidFill>
                  <a:schemeClr val="tx1">
                    <a:lumMod val="50000"/>
                    <a:lumOff val="50000"/>
                  </a:schemeClr>
                </a:solidFill>
                <a:latin typeface="Arial"/>
                <a:cs typeface="Arial"/>
              </a:rPr>
              <a:t>:</a:t>
            </a:r>
            <a:endParaRPr lang="en-GB" sz="4400" dirty="0">
              <a:solidFill>
                <a:schemeClr val="tx1">
                  <a:lumMod val="50000"/>
                  <a:lumOff val="50000"/>
                </a:schemeClr>
              </a:solidFill>
              <a:latin typeface="Arial"/>
              <a:cs typeface="Arial"/>
            </a:endParaRPr>
          </a:p>
          <a:p>
            <a:pPr marL="12700" marR="12700" algn="l">
              <a:lnSpc>
                <a:spcPct val="100000"/>
              </a:lnSpc>
            </a:pPr>
            <a:endParaRPr lang="en-GB" sz="2800" dirty="0">
              <a:latin typeface="Arial"/>
              <a:cs typeface="Arial"/>
            </a:endParaRPr>
          </a:p>
          <a:p>
            <a:pPr marL="12700" marR="12700" algn="l">
              <a:lnSpc>
                <a:spcPct val="100000"/>
              </a:lnSpc>
            </a:pPr>
            <a:endParaRPr lang="en-GB" sz="2800" dirty="0">
              <a:latin typeface="Arial"/>
              <a:cs typeface="Arial"/>
            </a:endParaRPr>
          </a:p>
        </p:txBody>
      </p:sp>
      <p:sp>
        <p:nvSpPr>
          <p:cNvPr id="2" name="Rectangle 1">
            <a:extLst>
              <a:ext uri="{FF2B5EF4-FFF2-40B4-BE49-F238E27FC236}">
                <a16:creationId xmlns:a16="http://schemas.microsoft.com/office/drawing/2014/main" id="{53A3CAE9-8578-4388-BD80-9D93CA7C19C8}"/>
              </a:ext>
            </a:extLst>
          </p:cNvPr>
          <p:cNvSpPr/>
          <p:nvPr/>
        </p:nvSpPr>
        <p:spPr>
          <a:xfrm>
            <a:off x="1092093" y="8035793"/>
            <a:ext cx="20788192" cy="4278094"/>
          </a:xfrm>
          <a:prstGeom prst="rect">
            <a:avLst/>
          </a:prstGeom>
        </p:spPr>
        <p:txBody>
          <a:bodyPr wrap="square">
            <a:spAutoFit/>
          </a:bodyPr>
          <a:lstStyle/>
          <a:p>
            <a:pPr marL="469900" marR="699770" indent="-457200" algn="l">
              <a:lnSpc>
                <a:spcPct val="150000"/>
              </a:lnSpc>
              <a:buFont typeface="Arial" panose="020B0604020202020204" pitchFamily="34" charset="0"/>
              <a:buChar char="•"/>
            </a:pPr>
            <a:r>
              <a:rPr lang="en-GB" sz="4000" b="1" spc="-10" dirty="0" smtClean="0">
                <a:solidFill>
                  <a:srgbClr val="C0D119"/>
                </a:solidFill>
                <a:latin typeface="Arial" panose="020B0604020202020204" pitchFamily="34" charset="0"/>
                <a:cs typeface="Arial" panose="020B0604020202020204" pitchFamily="34" charset="0"/>
              </a:rPr>
              <a:t>Reducing or lightening packaging</a:t>
            </a:r>
          </a:p>
          <a:p>
            <a:pPr marL="469900" marR="699770" indent="-457200" algn="l">
              <a:lnSpc>
                <a:spcPct val="150000"/>
              </a:lnSpc>
              <a:buFont typeface="Arial" panose="020B0604020202020204" pitchFamily="34" charset="0"/>
              <a:buChar char="•"/>
            </a:pPr>
            <a:r>
              <a:rPr lang="en-GB" sz="4000" b="1" spc="-10" dirty="0" smtClean="0">
                <a:solidFill>
                  <a:srgbClr val="C0D119"/>
                </a:solidFill>
                <a:latin typeface="Arial" panose="020B0604020202020204" pitchFamily="34" charset="0"/>
                <a:cs typeface="Arial" panose="020B0604020202020204" pitchFamily="34" charset="0"/>
              </a:rPr>
              <a:t>Reducing mileage of transportation</a:t>
            </a:r>
          </a:p>
          <a:p>
            <a:pPr marL="469900" marR="699770" indent="-457200" algn="l">
              <a:lnSpc>
                <a:spcPct val="150000"/>
              </a:lnSpc>
              <a:buFont typeface="Arial" panose="020B0604020202020204" pitchFamily="34" charset="0"/>
              <a:buChar char="•"/>
            </a:pPr>
            <a:r>
              <a:rPr lang="en-GB" sz="4000" b="1" spc="-15" dirty="0" smtClean="0">
                <a:solidFill>
                  <a:srgbClr val="C0D119"/>
                </a:solidFill>
                <a:latin typeface="Arial" panose="020B0604020202020204" pitchFamily="34" charset="0"/>
                <a:cs typeface="Arial" panose="020B0604020202020204" pitchFamily="34" charset="0"/>
              </a:rPr>
              <a:t>Driving sensibly</a:t>
            </a:r>
            <a:endParaRPr lang="en-GB" sz="4000" dirty="0" smtClean="0">
              <a:solidFill>
                <a:srgbClr val="C0D119"/>
              </a:solidFill>
              <a:latin typeface="Arial" panose="020B0604020202020204" pitchFamily="34" charset="0"/>
              <a:cs typeface="Arial" panose="020B0604020202020204" pitchFamily="34" charset="0"/>
            </a:endParaRPr>
          </a:p>
          <a:p>
            <a:pPr marL="469900" marR="1248410" indent="-457200" algn="l">
              <a:lnSpc>
                <a:spcPct val="150000"/>
              </a:lnSpc>
              <a:buFont typeface="Arial" panose="020B0604020202020204" pitchFamily="34" charset="0"/>
              <a:buChar char="•"/>
            </a:pPr>
            <a:r>
              <a:rPr lang="en-GB" sz="4000" b="1" spc="-10" dirty="0" smtClean="0">
                <a:solidFill>
                  <a:srgbClr val="C0D119"/>
                </a:solidFill>
                <a:latin typeface="Arial" panose="020B0604020202020204" pitchFamily="34" charset="0"/>
                <a:cs typeface="Arial" panose="020B0604020202020204" pitchFamily="34" charset="0"/>
              </a:rPr>
              <a:t>Using ‘alternatives to fossil fuels’</a:t>
            </a:r>
          </a:p>
          <a:p>
            <a:pPr marL="12700" marR="1248410" algn="l">
              <a:lnSpc>
                <a:spcPct val="100000"/>
              </a:lnSpc>
            </a:pPr>
            <a:endParaRPr lang="en-GB" sz="3200" dirty="0">
              <a:latin typeface="Annifont" panose="020B0603050302020204" pitchFamily="34" charset="0"/>
              <a:cs typeface="Arial"/>
            </a:endParaRPr>
          </a:p>
        </p:txBody>
      </p:sp>
      <p:sp>
        <p:nvSpPr>
          <p:cNvPr id="8" name="Shape 12">
            <a:extLst>
              <a:ext uri="{FF2B5EF4-FFF2-40B4-BE49-F238E27FC236}">
                <a16:creationId xmlns:a16="http://schemas.microsoft.com/office/drawing/2014/main" id="{5F61E5E2-F4C7-4EA0-8BE4-6A6E23D3661E}"/>
              </a:ext>
            </a:extLst>
          </p:cNvPr>
          <p:cNvSpPr/>
          <p:nvPr/>
        </p:nvSpPr>
        <p:spPr>
          <a:xfrm>
            <a:off x="1092093" y="959602"/>
            <a:ext cx="8094849" cy="1080813"/>
          </a:xfrm>
          <a:prstGeom prst="rect">
            <a:avLst/>
          </a:prstGeom>
          <a:ln w="3175">
            <a:miter lim="400000"/>
          </a:ln>
          <a:extLst>
            <a:ext uri="{C572A759-6A51-4108-AA02-DFA0A04FC94B}">
              <ma14:wrappingTextBoxFlag xmlns:ma14="http://schemas.microsoft.com/office/mac/drawingml/2011/main" xmlns=""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rgbClr val="C0D119"/>
                </a:solidFill>
                <a:latin typeface="Arial" panose="020B0604020202020204" pitchFamily="34" charset="0"/>
                <a:cs typeface="Arial" panose="020B0604020202020204" pitchFamily="34" charset="0"/>
              </a:rPr>
              <a:t>Distribution</a:t>
            </a:r>
            <a:endParaRPr sz="6600" b="1" spc="966" dirty="0">
              <a:solidFill>
                <a:srgbClr val="C0D119"/>
              </a:solidFill>
              <a:latin typeface="Arial" panose="020B0604020202020204" pitchFamily="34" charset="0"/>
              <a:cs typeface="Arial" panose="020B0604020202020204" pitchFamily="34" charset="0"/>
            </a:endParaRPr>
          </a:p>
        </p:txBody>
      </p:sp>
      <p:sp>
        <p:nvSpPr>
          <p:cNvPr id="9" name="Shape 19"/>
          <p:cNvSpPr/>
          <p:nvPr/>
        </p:nvSpPr>
        <p:spPr>
          <a:xfrm>
            <a:off x="1092093" y="2425311"/>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33931071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2">
            <a:extLst>
              <a:ext uri="{FF2B5EF4-FFF2-40B4-BE49-F238E27FC236}">
                <a16:creationId xmlns:a16="http://schemas.microsoft.com/office/drawing/2014/main" id="{5F61E5E2-F4C7-4EA0-8BE4-6A6E23D3661E}"/>
              </a:ext>
            </a:extLst>
          </p:cNvPr>
          <p:cNvSpPr/>
          <p:nvPr/>
        </p:nvSpPr>
        <p:spPr>
          <a:xfrm>
            <a:off x="1092093" y="959602"/>
            <a:ext cx="12101393" cy="1080813"/>
          </a:xfrm>
          <a:prstGeom prst="rect">
            <a:avLst/>
          </a:prstGeom>
          <a:ln w="3175">
            <a:miter lim="400000"/>
          </a:ln>
          <a:extLst>
            <a:ext uri="{C572A759-6A51-4108-AA02-DFA0A04FC94B}">
              <ma14:wrappingTextBoxFlag xmlns:ma14="http://schemas.microsoft.com/office/mac/drawingml/2011/main" xmlns=""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rgbClr val="C0D119"/>
                </a:solidFill>
                <a:latin typeface="Arial" panose="020B0604020202020204" pitchFamily="34" charset="0"/>
                <a:cs typeface="Arial" panose="020B0604020202020204" pitchFamily="34" charset="0"/>
              </a:rPr>
              <a:t>Use &amp; Maintenance</a:t>
            </a:r>
            <a:endParaRPr sz="6600" b="1" spc="966" dirty="0">
              <a:solidFill>
                <a:srgbClr val="C0D119"/>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FEE7A38-8957-4C6C-BC2E-F398C4016782}"/>
              </a:ext>
            </a:extLst>
          </p:cNvPr>
          <p:cNvSpPr/>
          <p:nvPr/>
        </p:nvSpPr>
        <p:spPr>
          <a:xfrm>
            <a:off x="1092093" y="2536531"/>
            <a:ext cx="22780278" cy="9428222"/>
          </a:xfrm>
          <a:prstGeom prst="rect">
            <a:avLst/>
          </a:prstGeom>
        </p:spPr>
        <p:txBody>
          <a:bodyPr wrap="square">
            <a:spAutoFit/>
          </a:bodyPr>
          <a:lstStyle/>
          <a:p>
            <a:pPr marL="12700" marR="26034" algn="l">
              <a:lnSpc>
                <a:spcPct val="100000"/>
              </a:lnSpc>
              <a:spcBef>
                <a:spcPts val="105"/>
              </a:spcBef>
            </a:pPr>
            <a:endParaRPr lang="en-GB" sz="4000" spc="-10" dirty="0" smtClean="0">
              <a:solidFill>
                <a:schemeClr val="tx1">
                  <a:lumMod val="50000"/>
                  <a:lumOff val="50000"/>
                </a:schemeClr>
              </a:solidFill>
              <a:latin typeface="Arial" panose="020B0604020202020204" pitchFamily="34" charset="0"/>
              <a:cs typeface="Arial" panose="020B0604020202020204" pitchFamily="34" charset="0"/>
            </a:endParaRPr>
          </a:p>
          <a:p>
            <a:pPr marL="12700" marR="26034" algn="l">
              <a:lnSpc>
                <a:spcPct val="100000"/>
              </a:lnSpc>
              <a:spcBef>
                <a:spcPts val="105"/>
              </a:spcBef>
            </a:pPr>
            <a:r>
              <a:rPr lang="en-GB" sz="4000" spc="-10" dirty="0" smtClean="0">
                <a:solidFill>
                  <a:schemeClr val="tx1">
                    <a:lumMod val="50000"/>
                    <a:lumOff val="50000"/>
                  </a:schemeClr>
                </a:solidFill>
                <a:latin typeface="Arial" panose="020B0604020202020204" pitchFamily="34" charset="0"/>
                <a:cs typeface="Arial" panose="020B0604020202020204" pitchFamily="34" charset="0"/>
              </a:rPr>
              <a:t>Th</a:t>
            </a:r>
            <a:r>
              <a:rPr lang="en-GB" sz="4000" dirty="0" smtClean="0">
                <a:solidFill>
                  <a:schemeClr val="tx1">
                    <a:lumMod val="50000"/>
                    <a:lumOff val="50000"/>
                  </a:schemeClr>
                </a:solidFill>
                <a:latin typeface="Arial" panose="020B0604020202020204" pitchFamily="34" charset="0"/>
                <a:cs typeface="Arial" panose="020B0604020202020204" pitchFamily="34" charset="0"/>
              </a:rPr>
              <a:t>e</a:t>
            </a:r>
            <a:r>
              <a:rPr lang="en-GB" sz="4000" spc="-20" dirty="0" smtClean="0">
                <a:solidFill>
                  <a:schemeClr val="tx1">
                    <a:lumMod val="50000"/>
                    <a:lumOff val="50000"/>
                  </a:schemeClr>
                </a:solidFill>
                <a:latin typeface="Arial" panose="020B0604020202020204" pitchFamily="34" charset="0"/>
                <a:cs typeface="Arial" panose="020B0604020202020204" pitchFamily="34" charset="0"/>
              </a:rPr>
              <a:t> </a:t>
            </a:r>
            <a:r>
              <a:rPr lang="en-GB" sz="4000" spc="-10" dirty="0">
                <a:solidFill>
                  <a:schemeClr val="tx1">
                    <a:lumMod val="50000"/>
                    <a:lumOff val="50000"/>
                  </a:schemeClr>
                </a:solidFill>
                <a:latin typeface="Arial" panose="020B0604020202020204" pitchFamily="34" charset="0"/>
                <a:cs typeface="Arial" panose="020B0604020202020204" pitchFamily="34" charset="0"/>
              </a:rPr>
              <a:t>d</a:t>
            </a:r>
            <a:r>
              <a:rPr lang="en-GB" sz="4000" dirty="0">
                <a:solidFill>
                  <a:schemeClr val="tx1">
                    <a:lumMod val="50000"/>
                    <a:lumOff val="50000"/>
                  </a:schemeClr>
                </a:solidFill>
                <a:latin typeface="Arial" panose="020B0604020202020204" pitchFamily="34" charset="0"/>
                <a:cs typeface="Arial" panose="020B0604020202020204" pitchFamily="34" charset="0"/>
              </a:rPr>
              <a:t>e</a:t>
            </a:r>
            <a:r>
              <a:rPr lang="en-GB" sz="4000" spc="-5" dirty="0">
                <a:solidFill>
                  <a:schemeClr val="tx1">
                    <a:lumMod val="50000"/>
                    <a:lumOff val="50000"/>
                  </a:schemeClr>
                </a:solidFill>
                <a:latin typeface="Arial" panose="020B0604020202020204" pitchFamily="34" charset="0"/>
                <a:cs typeface="Arial" panose="020B0604020202020204" pitchFamily="34" charset="0"/>
              </a:rPr>
              <a:t>s</a:t>
            </a:r>
            <a:r>
              <a:rPr lang="en-GB" sz="4000" spc="5" dirty="0">
                <a:solidFill>
                  <a:schemeClr val="tx1">
                    <a:lumMod val="50000"/>
                    <a:lumOff val="50000"/>
                  </a:schemeClr>
                </a:solidFill>
                <a:latin typeface="Arial" panose="020B0604020202020204" pitchFamily="34" charset="0"/>
                <a:cs typeface="Arial" panose="020B0604020202020204" pitchFamily="34" charset="0"/>
              </a:rPr>
              <a:t>i</a:t>
            </a:r>
            <a:r>
              <a:rPr lang="en-GB" sz="4000" spc="-10" dirty="0">
                <a:solidFill>
                  <a:schemeClr val="tx1">
                    <a:lumMod val="50000"/>
                    <a:lumOff val="50000"/>
                  </a:schemeClr>
                </a:solidFill>
                <a:latin typeface="Arial" panose="020B0604020202020204" pitchFamily="34" charset="0"/>
                <a:cs typeface="Arial" panose="020B0604020202020204" pitchFamily="34" charset="0"/>
              </a:rPr>
              <a:t>gn</a:t>
            </a:r>
            <a:r>
              <a:rPr lang="en-GB" sz="4000" dirty="0">
                <a:solidFill>
                  <a:schemeClr val="tx1">
                    <a:lumMod val="50000"/>
                    <a:lumOff val="50000"/>
                  </a:schemeClr>
                </a:solidFill>
                <a:latin typeface="Arial" panose="020B0604020202020204" pitchFamily="34" charset="0"/>
                <a:cs typeface="Arial" panose="020B0604020202020204" pitchFamily="34" charset="0"/>
              </a:rPr>
              <a:t>e</a:t>
            </a:r>
            <a:r>
              <a:rPr lang="en-GB" sz="4000" spc="50" dirty="0">
                <a:solidFill>
                  <a:schemeClr val="tx1">
                    <a:lumMod val="50000"/>
                    <a:lumOff val="50000"/>
                  </a:schemeClr>
                </a:solidFill>
                <a:latin typeface="Arial" panose="020B0604020202020204" pitchFamily="34" charset="0"/>
                <a:cs typeface="Arial" panose="020B0604020202020204" pitchFamily="34" charset="0"/>
              </a:rPr>
              <a:t>r</a:t>
            </a:r>
            <a:r>
              <a:rPr lang="en-GB" sz="4000" spc="-45" dirty="0">
                <a:solidFill>
                  <a:schemeClr val="tx1">
                    <a:lumMod val="50000"/>
                    <a:lumOff val="50000"/>
                  </a:schemeClr>
                </a:solidFill>
                <a:latin typeface="Arial" panose="020B0604020202020204" pitchFamily="34" charset="0"/>
                <a:cs typeface="Arial" panose="020B0604020202020204" pitchFamily="34" charset="0"/>
              </a:rPr>
              <a:t>’</a:t>
            </a:r>
            <a:r>
              <a:rPr lang="en-GB" sz="4000" dirty="0">
                <a:solidFill>
                  <a:schemeClr val="tx1">
                    <a:lumMod val="50000"/>
                    <a:lumOff val="50000"/>
                  </a:schemeClr>
                </a:solidFill>
                <a:latin typeface="Arial" panose="020B0604020202020204" pitchFamily="34" charset="0"/>
                <a:cs typeface="Arial" panose="020B0604020202020204" pitchFamily="34" charset="0"/>
              </a:rPr>
              <a:t>s</a:t>
            </a:r>
            <a:r>
              <a:rPr lang="en-GB" sz="4000" spc="-55"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r</a:t>
            </a:r>
            <a:r>
              <a:rPr lang="en-GB" sz="4000" dirty="0">
                <a:solidFill>
                  <a:schemeClr val="tx1">
                    <a:lumMod val="50000"/>
                    <a:lumOff val="50000"/>
                  </a:schemeClr>
                </a:solidFill>
                <a:latin typeface="Arial" panose="020B0604020202020204" pitchFamily="34" charset="0"/>
                <a:cs typeface="Arial" panose="020B0604020202020204" pitchFamily="34" charset="0"/>
              </a:rPr>
              <a:t>es</a:t>
            </a:r>
            <a:r>
              <a:rPr lang="en-GB" sz="4000" spc="-10" dirty="0">
                <a:solidFill>
                  <a:schemeClr val="tx1">
                    <a:lumMod val="50000"/>
                    <a:lumOff val="50000"/>
                  </a:schemeClr>
                </a:solidFill>
                <a:latin typeface="Arial" panose="020B0604020202020204" pitchFamily="34" charset="0"/>
                <a:cs typeface="Arial" panose="020B0604020202020204" pitchFamily="34" charset="0"/>
              </a:rPr>
              <a:t>pon</a:t>
            </a:r>
            <a:r>
              <a:rPr lang="en-GB" sz="4000" spc="-5" dirty="0">
                <a:solidFill>
                  <a:schemeClr val="tx1">
                    <a:lumMod val="50000"/>
                    <a:lumOff val="50000"/>
                  </a:schemeClr>
                </a:solidFill>
                <a:latin typeface="Arial" panose="020B0604020202020204" pitchFamily="34" charset="0"/>
                <a:cs typeface="Arial" panose="020B0604020202020204" pitchFamily="34" charset="0"/>
              </a:rPr>
              <a:t>s</a:t>
            </a:r>
            <a:r>
              <a:rPr lang="en-GB" sz="4000" spc="5" dirty="0">
                <a:solidFill>
                  <a:schemeClr val="tx1">
                    <a:lumMod val="50000"/>
                    <a:lumOff val="50000"/>
                  </a:schemeClr>
                </a:solidFill>
                <a:latin typeface="Arial" panose="020B0604020202020204" pitchFamily="34" charset="0"/>
                <a:cs typeface="Arial" panose="020B0604020202020204" pitchFamily="34" charset="0"/>
              </a:rPr>
              <a:t>i</a:t>
            </a:r>
            <a:r>
              <a:rPr lang="en-GB" sz="4000" spc="-10" dirty="0">
                <a:solidFill>
                  <a:schemeClr val="tx1">
                    <a:lumMod val="50000"/>
                    <a:lumOff val="50000"/>
                  </a:schemeClr>
                </a:solidFill>
                <a:latin typeface="Arial" panose="020B0604020202020204" pitchFamily="34" charset="0"/>
                <a:cs typeface="Arial" panose="020B0604020202020204" pitchFamily="34" charset="0"/>
              </a:rPr>
              <a:t>b</a:t>
            </a:r>
            <a:r>
              <a:rPr lang="en-GB" sz="4000" spc="5" dirty="0">
                <a:solidFill>
                  <a:schemeClr val="tx1">
                    <a:lumMod val="50000"/>
                    <a:lumOff val="50000"/>
                  </a:schemeClr>
                </a:solidFill>
                <a:latin typeface="Arial" panose="020B0604020202020204" pitchFamily="34" charset="0"/>
                <a:cs typeface="Arial" panose="020B0604020202020204" pitchFamily="34" charset="0"/>
              </a:rPr>
              <a:t>il</a:t>
            </a:r>
            <a:r>
              <a:rPr lang="en-GB" sz="4000" spc="-10" dirty="0">
                <a:solidFill>
                  <a:schemeClr val="tx1">
                    <a:lumMod val="50000"/>
                    <a:lumOff val="50000"/>
                  </a:schemeClr>
                </a:solidFill>
                <a:latin typeface="Arial" panose="020B0604020202020204" pitchFamily="34" charset="0"/>
                <a:cs typeface="Arial" panose="020B0604020202020204" pitchFamily="34" charset="0"/>
              </a:rPr>
              <a:t>i</a:t>
            </a:r>
            <a:r>
              <a:rPr lang="en-GB" sz="4000" dirty="0">
                <a:solidFill>
                  <a:schemeClr val="tx1">
                    <a:lumMod val="50000"/>
                    <a:lumOff val="50000"/>
                  </a:schemeClr>
                </a:solidFill>
                <a:latin typeface="Arial" panose="020B0604020202020204" pitchFamily="34" charset="0"/>
                <a:cs typeface="Arial" panose="020B0604020202020204" pitchFamily="34" charset="0"/>
              </a:rPr>
              <a:t>t</a:t>
            </a:r>
            <a:r>
              <a:rPr lang="en-GB" sz="4000" spc="-10" dirty="0">
                <a:solidFill>
                  <a:schemeClr val="tx1">
                    <a:lumMod val="50000"/>
                    <a:lumOff val="50000"/>
                  </a:schemeClr>
                </a:solidFill>
                <a:latin typeface="Arial" panose="020B0604020202020204" pitchFamily="34" charset="0"/>
                <a:cs typeface="Arial" panose="020B0604020202020204" pitchFamily="34" charset="0"/>
              </a:rPr>
              <a:t>i</a:t>
            </a:r>
            <a:r>
              <a:rPr lang="en-GB" sz="4000" dirty="0">
                <a:solidFill>
                  <a:schemeClr val="tx1">
                    <a:lumMod val="50000"/>
                    <a:lumOff val="50000"/>
                  </a:schemeClr>
                </a:solidFill>
                <a:latin typeface="Arial" panose="020B0604020202020204" pitchFamily="34" charset="0"/>
                <a:cs typeface="Arial" panose="020B0604020202020204" pitchFamily="34" charset="0"/>
              </a:rPr>
              <a:t>es</a:t>
            </a:r>
            <a:r>
              <a:rPr lang="en-GB" sz="4000" spc="-70" dirty="0">
                <a:solidFill>
                  <a:schemeClr val="tx1">
                    <a:lumMod val="50000"/>
                    <a:lumOff val="50000"/>
                  </a:schemeClr>
                </a:solidFill>
                <a:latin typeface="Arial" panose="020B0604020202020204" pitchFamily="34" charset="0"/>
                <a:cs typeface="Arial" panose="020B0604020202020204" pitchFamily="34" charset="0"/>
              </a:rPr>
              <a:t> </a:t>
            </a:r>
            <a:r>
              <a:rPr lang="en-GB" sz="4000" spc="-10" dirty="0">
                <a:solidFill>
                  <a:schemeClr val="tx1">
                    <a:lumMod val="50000"/>
                    <a:lumOff val="50000"/>
                  </a:schemeClr>
                </a:solidFill>
                <a:latin typeface="Arial" panose="020B0604020202020204" pitchFamily="34" charset="0"/>
                <a:cs typeface="Arial" panose="020B0604020202020204" pitchFamily="34" charset="0"/>
              </a:rPr>
              <a:t>d</a:t>
            </a:r>
            <a:r>
              <a:rPr lang="en-GB" sz="4000" dirty="0">
                <a:solidFill>
                  <a:schemeClr val="tx1">
                    <a:lumMod val="50000"/>
                    <a:lumOff val="50000"/>
                  </a:schemeClr>
                </a:solidFill>
                <a:latin typeface="Arial" panose="020B0604020202020204" pitchFamily="34" charset="0"/>
                <a:cs typeface="Arial" panose="020B0604020202020204" pitchFamily="34" charset="0"/>
              </a:rPr>
              <a:t>o</a:t>
            </a:r>
            <a:r>
              <a:rPr lang="en-GB" sz="4000" spc="-15" dirty="0">
                <a:solidFill>
                  <a:schemeClr val="tx1">
                    <a:lumMod val="50000"/>
                    <a:lumOff val="50000"/>
                  </a:schemeClr>
                </a:solidFill>
                <a:latin typeface="Arial" panose="020B0604020202020204" pitchFamily="34" charset="0"/>
                <a:cs typeface="Arial" panose="020B0604020202020204" pitchFamily="34" charset="0"/>
              </a:rPr>
              <a:t> </a:t>
            </a:r>
            <a:r>
              <a:rPr lang="en-GB" sz="4000" spc="-10" dirty="0">
                <a:solidFill>
                  <a:schemeClr val="tx1">
                    <a:lumMod val="50000"/>
                    <a:lumOff val="50000"/>
                  </a:schemeClr>
                </a:solidFill>
                <a:latin typeface="Arial" panose="020B0604020202020204" pitchFamily="34" charset="0"/>
                <a:cs typeface="Arial" panose="020B0604020202020204" pitchFamily="34" charset="0"/>
              </a:rPr>
              <a:t>no</a:t>
            </a:r>
            <a:r>
              <a:rPr lang="en-GB" sz="4000" dirty="0">
                <a:solidFill>
                  <a:schemeClr val="tx1">
                    <a:lumMod val="50000"/>
                    <a:lumOff val="50000"/>
                  </a:schemeClr>
                </a:solidFill>
                <a:latin typeface="Arial" panose="020B0604020202020204" pitchFamily="34" charset="0"/>
                <a:cs typeface="Arial" panose="020B0604020202020204" pitchFamily="34" charset="0"/>
              </a:rPr>
              <a:t>t</a:t>
            </a:r>
            <a:r>
              <a:rPr lang="en-GB" sz="4000" spc="-10"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e</a:t>
            </a:r>
            <a:r>
              <a:rPr lang="en-GB" sz="4000" spc="-10" dirty="0">
                <a:solidFill>
                  <a:schemeClr val="tx1">
                    <a:lumMod val="50000"/>
                    <a:lumOff val="50000"/>
                  </a:schemeClr>
                </a:solidFill>
                <a:latin typeface="Arial" panose="020B0604020202020204" pitchFamily="34" charset="0"/>
                <a:cs typeface="Arial" panose="020B0604020202020204" pitchFamily="34" charset="0"/>
              </a:rPr>
              <a:t>n</a:t>
            </a:r>
            <a:r>
              <a:rPr lang="en-GB" sz="4000" dirty="0">
                <a:solidFill>
                  <a:schemeClr val="tx1">
                    <a:lumMod val="50000"/>
                    <a:lumOff val="50000"/>
                  </a:schemeClr>
                </a:solidFill>
                <a:latin typeface="Arial" panose="020B0604020202020204" pitchFamily="34" charset="0"/>
                <a:cs typeface="Arial" panose="020B0604020202020204" pitchFamily="34" charset="0"/>
              </a:rPr>
              <a:t>d</a:t>
            </a:r>
            <a:r>
              <a:rPr lang="en-GB" sz="4000" spc="-25"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a</a:t>
            </a:r>
            <a:r>
              <a:rPr lang="en-GB" sz="4000" dirty="0">
                <a:solidFill>
                  <a:schemeClr val="tx1">
                    <a:lumMod val="50000"/>
                    <a:lumOff val="50000"/>
                  </a:schemeClr>
                </a:solidFill>
                <a:latin typeface="Arial" panose="020B0604020202020204" pitchFamily="34" charset="0"/>
                <a:cs typeface="Arial" panose="020B0604020202020204" pitchFamily="34" charset="0"/>
              </a:rPr>
              <a:t>ft</a:t>
            </a:r>
            <a:r>
              <a:rPr lang="en-GB" sz="4000" spc="-5" dirty="0">
                <a:solidFill>
                  <a:schemeClr val="tx1">
                    <a:lumMod val="50000"/>
                    <a:lumOff val="50000"/>
                  </a:schemeClr>
                </a:solidFill>
                <a:latin typeface="Arial" panose="020B0604020202020204" pitchFamily="34" charset="0"/>
                <a:cs typeface="Arial" panose="020B0604020202020204" pitchFamily="34" charset="0"/>
              </a:rPr>
              <a:t>e</a:t>
            </a:r>
            <a:r>
              <a:rPr lang="en-GB" sz="4000" dirty="0">
                <a:solidFill>
                  <a:schemeClr val="tx1">
                    <a:lumMod val="50000"/>
                    <a:lumOff val="50000"/>
                  </a:schemeClr>
                </a:solidFill>
                <a:latin typeface="Arial" panose="020B0604020202020204" pitchFamily="34" charset="0"/>
                <a:cs typeface="Arial" panose="020B0604020202020204" pitchFamily="34" charset="0"/>
              </a:rPr>
              <a:t>r</a:t>
            </a:r>
            <a:r>
              <a:rPr lang="en-GB" sz="4000" spc="-15" dirty="0">
                <a:solidFill>
                  <a:schemeClr val="tx1">
                    <a:lumMod val="50000"/>
                    <a:lumOff val="50000"/>
                  </a:schemeClr>
                </a:solidFill>
                <a:latin typeface="Arial" panose="020B0604020202020204" pitchFamily="34" charset="0"/>
                <a:cs typeface="Arial" panose="020B0604020202020204" pitchFamily="34" charset="0"/>
              </a:rPr>
              <a:t> </a:t>
            </a:r>
            <a:r>
              <a:rPr lang="en-GB" sz="4000" dirty="0">
                <a:solidFill>
                  <a:schemeClr val="tx1">
                    <a:lumMod val="50000"/>
                    <a:lumOff val="50000"/>
                  </a:schemeClr>
                </a:solidFill>
                <a:latin typeface="Arial" panose="020B0604020202020204" pitchFamily="34" charset="0"/>
                <a:cs typeface="Arial" panose="020B0604020202020204" pitchFamily="34" charset="0"/>
              </a:rPr>
              <a:t>t</a:t>
            </a:r>
            <a:r>
              <a:rPr lang="en-GB" sz="4000" spc="-10" dirty="0">
                <a:solidFill>
                  <a:schemeClr val="tx1">
                    <a:lumMod val="50000"/>
                    <a:lumOff val="50000"/>
                  </a:schemeClr>
                </a:solidFill>
                <a:latin typeface="Arial" panose="020B0604020202020204" pitchFamily="34" charset="0"/>
                <a:cs typeface="Arial" panose="020B0604020202020204" pitchFamily="34" charset="0"/>
              </a:rPr>
              <a:t>h</a:t>
            </a:r>
            <a:r>
              <a:rPr lang="en-GB" sz="4000" dirty="0">
                <a:solidFill>
                  <a:schemeClr val="tx1">
                    <a:lumMod val="50000"/>
                    <a:lumOff val="50000"/>
                  </a:schemeClr>
                </a:solidFill>
                <a:latin typeface="Arial" panose="020B0604020202020204" pitchFamily="34" charset="0"/>
                <a:cs typeface="Arial" panose="020B0604020202020204" pitchFamily="34" charset="0"/>
              </a:rPr>
              <a:t>e</a:t>
            </a:r>
            <a:r>
              <a:rPr lang="en-GB" sz="4000" spc="-20" dirty="0">
                <a:solidFill>
                  <a:schemeClr val="tx1">
                    <a:lumMod val="50000"/>
                    <a:lumOff val="50000"/>
                  </a:schemeClr>
                </a:solidFill>
                <a:latin typeface="Arial" panose="020B0604020202020204" pitchFamily="34" charset="0"/>
                <a:cs typeface="Arial" panose="020B0604020202020204" pitchFamily="34" charset="0"/>
              </a:rPr>
              <a:t> </a:t>
            </a:r>
            <a:r>
              <a:rPr lang="en-GB" sz="4000" spc="-10" dirty="0">
                <a:solidFill>
                  <a:schemeClr val="tx1">
                    <a:lumMod val="50000"/>
                    <a:lumOff val="50000"/>
                  </a:schemeClr>
                </a:solidFill>
                <a:latin typeface="Arial" panose="020B0604020202020204" pitchFamily="34" charset="0"/>
                <a:cs typeface="Arial" panose="020B0604020202020204" pitchFamily="34" charset="0"/>
              </a:rPr>
              <a:t>p</a:t>
            </a:r>
            <a:r>
              <a:rPr lang="en-GB" sz="4000" spc="5" dirty="0">
                <a:solidFill>
                  <a:schemeClr val="tx1">
                    <a:lumMod val="50000"/>
                    <a:lumOff val="50000"/>
                  </a:schemeClr>
                </a:solidFill>
                <a:latin typeface="Arial" panose="020B0604020202020204" pitchFamily="34" charset="0"/>
                <a:cs typeface="Arial" panose="020B0604020202020204" pitchFamily="34" charset="0"/>
              </a:rPr>
              <a:t>r</a:t>
            </a:r>
            <a:r>
              <a:rPr lang="en-GB" sz="4000" spc="-10" dirty="0">
                <a:solidFill>
                  <a:schemeClr val="tx1">
                    <a:lumMod val="50000"/>
                    <a:lumOff val="50000"/>
                  </a:schemeClr>
                </a:solidFill>
                <a:latin typeface="Arial" panose="020B0604020202020204" pitchFamily="34" charset="0"/>
                <a:cs typeface="Arial" panose="020B0604020202020204" pitchFamily="34" charset="0"/>
              </a:rPr>
              <a:t>odu</a:t>
            </a:r>
            <a:r>
              <a:rPr lang="en-GB" sz="4000" dirty="0">
                <a:solidFill>
                  <a:schemeClr val="tx1">
                    <a:lumMod val="50000"/>
                    <a:lumOff val="50000"/>
                  </a:schemeClr>
                </a:solidFill>
                <a:latin typeface="Arial" panose="020B0604020202020204" pitchFamily="34" charset="0"/>
                <a:cs typeface="Arial" panose="020B0604020202020204" pitchFamily="34" charset="0"/>
              </a:rPr>
              <a:t>ct</a:t>
            </a:r>
            <a:r>
              <a:rPr lang="en-GB" sz="4000" spc="-20"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r</a:t>
            </a:r>
            <a:r>
              <a:rPr lang="en-GB" sz="4000" spc="-5" dirty="0">
                <a:solidFill>
                  <a:schemeClr val="tx1">
                    <a:lumMod val="50000"/>
                    <a:lumOff val="50000"/>
                  </a:schemeClr>
                </a:solidFill>
                <a:latin typeface="Arial" panose="020B0604020202020204" pitchFamily="34" charset="0"/>
                <a:cs typeface="Arial" panose="020B0604020202020204" pitchFamily="34" charset="0"/>
              </a:rPr>
              <a:t>e</a:t>
            </a:r>
            <a:r>
              <a:rPr lang="en-GB" sz="4000" dirty="0">
                <a:solidFill>
                  <a:schemeClr val="tx1">
                    <a:lumMod val="50000"/>
                    <a:lumOff val="50000"/>
                  </a:schemeClr>
                </a:solidFill>
                <a:latin typeface="Arial" panose="020B0604020202020204" pitchFamily="34" charset="0"/>
                <a:cs typeface="Arial" panose="020B0604020202020204" pitchFamily="34" charset="0"/>
              </a:rPr>
              <a:t>a</a:t>
            </a:r>
            <a:r>
              <a:rPr lang="en-GB" sz="4000" spc="-5" dirty="0">
                <a:solidFill>
                  <a:schemeClr val="tx1">
                    <a:lumMod val="50000"/>
                    <a:lumOff val="50000"/>
                  </a:schemeClr>
                </a:solidFill>
                <a:latin typeface="Arial" panose="020B0604020202020204" pitchFamily="34" charset="0"/>
                <a:cs typeface="Arial" panose="020B0604020202020204" pitchFamily="34" charset="0"/>
              </a:rPr>
              <a:t>c</a:t>
            </a:r>
            <a:r>
              <a:rPr lang="en-GB" sz="4000" spc="-10" dirty="0">
                <a:solidFill>
                  <a:schemeClr val="tx1">
                    <a:lumMod val="50000"/>
                    <a:lumOff val="50000"/>
                  </a:schemeClr>
                </a:solidFill>
                <a:latin typeface="Arial" panose="020B0604020202020204" pitchFamily="34" charset="0"/>
                <a:cs typeface="Arial" panose="020B0604020202020204" pitchFamily="34" charset="0"/>
              </a:rPr>
              <a:t>h</a:t>
            </a:r>
            <a:r>
              <a:rPr lang="en-GB" sz="4000" dirty="0">
                <a:solidFill>
                  <a:schemeClr val="tx1">
                    <a:lumMod val="50000"/>
                    <a:lumOff val="50000"/>
                  </a:schemeClr>
                </a:solidFill>
                <a:latin typeface="Arial" panose="020B0604020202020204" pitchFamily="34" charset="0"/>
                <a:cs typeface="Arial" panose="020B0604020202020204" pitchFamily="34" charset="0"/>
              </a:rPr>
              <a:t>es</a:t>
            </a:r>
            <a:r>
              <a:rPr lang="en-GB" sz="4000" spc="-35" dirty="0">
                <a:solidFill>
                  <a:schemeClr val="tx1">
                    <a:lumMod val="50000"/>
                    <a:lumOff val="50000"/>
                  </a:schemeClr>
                </a:solidFill>
                <a:latin typeface="Arial" panose="020B0604020202020204" pitchFamily="34" charset="0"/>
                <a:cs typeface="Arial" panose="020B0604020202020204" pitchFamily="34" charset="0"/>
              </a:rPr>
              <a:t> </a:t>
            </a:r>
            <a:r>
              <a:rPr lang="en-GB" sz="4000" dirty="0" smtClean="0">
                <a:solidFill>
                  <a:schemeClr val="tx1">
                    <a:lumMod val="50000"/>
                    <a:lumOff val="50000"/>
                  </a:schemeClr>
                </a:solidFill>
                <a:latin typeface="Arial" panose="020B0604020202020204" pitchFamily="34" charset="0"/>
                <a:cs typeface="Arial" panose="020B0604020202020204" pitchFamily="34" charset="0"/>
              </a:rPr>
              <a:t>t</a:t>
            </a:r>
            <a:r>
              <a:rPr lang="en-GB" sz="4000" spc="-10" dirty="0" smtClean="0">
                <a:solidFill>
                  <a:schemeClr val="tx1">
                    <a:lumMod val="50000"/>
                    <a:lumOff val="50000"/>
                  </a:schemeClr>
                </a:solidFill>
                <a:latin typeface="Arial" panose="020B0604020202020204" pitchFamily="34" charset="0"/>
                <a:cs typeface="Arial" panose="020B0604020202020204" pitchFamily="34" charset="0"/>
              </a:rPr>
              <a:t>he </a:t>
            </a:r>
            <a:r>
              <a:rPr lang="en-GB" sz="4000" dirty="0">
                <a:solidFill>
                  <a:schemeClr val="tx1">
                    <a:lumMod val="50000"/>
                    <a:lumOff val="50000"/>
                  </a:schemeClr>
                </a:solidFill>
                <a:latin typeface="Arial" panose="020B0604020202020204" pitchFamily="34" charset="0"/>
                <a:cs typeface="Arial" panose="020B0604020202020204" pitchFamily="34" charset="0"/>
              </a:rPr>
              <a:t>c</a:t>
            </a:r>
            <a:r>
              <a:rPr lang="en-GB" sz="4000" spc="-10" dirty="0">
                <a:solidFill>
                  <a:schemeClr val="tx1">
                    <a:lumMod val="50000"/>
                    <a:lumOff val="50000"/>
                  </a:schemeClr>
                </a:solidFill>
                <a:latin typeface="Arial" panose="020B0604020202020204" pitchFamily="34" charset="0"/>
                <a:cs typeface="Arial" panose="020B0604020202020204" pitchFamily="34" charset="0"/>
              </a:rPr>
              <a:t>on</a:t>
            </a:r>
            <a:r>
              <a:rPr lang="en-GB" sz="4000" dirty="0">
                <a:solidFill>
                  <a:schemeClr val="tx1">
                    <a:lumMod val="50000"/>
                    <a:lumOff val="50000"/>
                  </a:schemeClr>
                </a:solidFill>
                <a:latin typeface="Arial" panose="020B0604020202020204" pitchFamily="34" charset="0"/>
                <a:cs typeface="Arial" panose="020B0604020202020204" pitchFamily="34" charset="0"/>
              </a:rPr>
              <a:t>s</a:t>
            </a:r>
            <a:r>
              <a:rPr lang="en-GB" sz="4000" spc="-10" dirty="0">
                <a:solidFill>
                  <a:schemeClr val="tx1">
                    <a:lumMod val="50000"/>
                    <a:lumOff val="50000"/>
                  </a:schemeClr>
                </a:solidFill>
                <a:latin typeface="Arial" panose="020B0604020202020204" pitchFamily="34" charset="0"/>
                <a:cs typeface="Arial" panose="020B0604020202020204" pitchFamily="34" charset="0"/>
              </a:rPr>
              <a:t>u</a:t>
            </a:r>
            <a:r>
              <a:rPr lang="en-GB" sz="4000" dirty="0">
                <a:solidFill>
                  <a:schemeClr val="tx1">
                    <a:lumMod val="50000"/>
                    <a:lumOff val="50000"/>
                  </a:schemeClr>
                </a:solidFill>
                <a:latin typeface="Arial" panose="020B0604020202020204" pitchFamily="34" charset="0"/>
                <a:cs typeface="Arial" panose="020B0604020202020204" pitchFamily="34" charset="0"/>
              </a:rPr>
              <a:t>me</a:t>
            </a:r>
            <a:r>
              <a:rPr lang="en-GB" sz="4000" spc="-70" dirty="0">
                <a:solidFill>
                  <a:schemeClr val="tx1">
                    <a:lumMod val="50000"/>
                    <a:lumOff val="50000"/>
                  </a:schemeClr>
                </a:solidFill>
                <a:latin typeface="Arial" panose="020B0604020202020204" pitchFamily="34" charset="0"/>
                <a:cs typeface="Arial" panose="020B0604020202020204" pitchFamily="34" charset="0"/>
              </a:rPr>
              <a:t>r</a:t>
            </a:r>
            <a:r>
              <a:rPr lang="en-GB" sz="4000" dirty="0" smtClean="0">
                <a:solidFill>
                  <a:schemeClr val="tx1">
                    <a:lumMod val="50000"/>
                    <a:lumOff val="50000"/>
                  </a:schemeClr>
                </a:solidFill>
                <a:latin typeface="Arial" panose="020B0604020202020204" pitchFamily="34" charset="0"/>
                <a:cs typeface="Arial" panose="020B0604020202020204" pitchFamily="34" charset="0"/>
              </a:rPr>
              <a:t>.</a:t>
            </a:r>
          </a:p>
          <a:p>
            <a:pPr marL="12700" marR="12700" indent="0" algn="l">
              <a:lnSpc>
                <a:spcPct val="100000"/>
              </a:lnSpc>
            </a:pPr>
            <a:r>
              <a:rPr lang="en-GB" sz="4000" spc="-10" dirty="0" smtClean="0">
                <a:solidFill>
                  <a:schemeClr val="tx1">
                    <a:lumMod val="50000"/>
                    <a:lumOff val="50000"/>
                  </a:schemeClr>
                </a:solidFill>
                <a:latin typeface="Arial" panose="020B0604020202020204" pitchFamily="34" charset="0"/>
                <a:cs typeface="Arial" panose="020B0604020202020204" pitchFamily="34" charset="0"/>
              </a:rPr>
              <a:t>M</a:t>
            </a:r>
            <a:r>
              <a:rPr lang="en-GB" sz="4000" spc="-5" dirty="0" smtClean="0">
                <a:solidFill>
                  <a:schemeClr val="tx1">
                    <a:lumMod val="50000"/>
                    <a:lumOff val="50000"/>
                  </a:schemeClr>
                </a:solidFill>
                <a:latin typeface="Arial" panose="020B0604020202020204" pitchFamily="34" charset="0"/>
                <a:cs typeface="Arial" panose="020B0604020202020204" pitchFamily="34" charset="0"/>
              </a:rPr>
              <a:t>a</a:t>
            </a:r>
            <a:r>
              <a:rPr lang="en-GB" sz="4000" dirty="0" smtClean="0">
                <a:solidFill>
                  <a:schemeClr val="tx1">
                    <a:lumMod val="50000"/>
                    <a:lumOff val="50000"/>
                  </a:schemeClr>
                </a:solidFill>
                <a:latin typeface="Arial" panose="020B0604020202020204" pitchFamily="34" charset="0"/>
                <a:cs typeface="Arial" panose="020B0604020202020204" pitchFamily="34" charset="0"/>
              </a:rPr>
              <a:t>ny</a:t>
            </a:r>
            <a:r>
              <a:rPr lang="en-GB" sz="4000" spc="-25" dirty="0" smtClean="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p</a:t>
            </a:r>
            <a:r>
              <a:rPr lang="en-GB" sz="4000" dirty="0">
                <a:solidFill>
                  <a:schemeClr val="tx1">
                    <a:lumMod val="50000"/>
                    <a:lumOff val="50000"/>
                  </a:schemeClr>
                </a:solidFill>
                <a:latin typeface="Arial" panose="020B0604020202020204" pitchFamily="34" charset="0"/>
                <a:cs typeface="Arial" panose="020B0604020202020204" pitchFamily="34" charset="0"/>
              </a:rPr>
              <a:t>r</a:t>
            </a:r>
            <a:r>
              <a:rPr lang="en-GB" sz="4000" spc="-5" dirty="0">
                <a:solidFill>
                  <a:schemeClr val="tx1">
                    <a:lumMod val="50000"/>
                    <a:lumOff val="50000"/>
                  </a:schemeClr>
                </a:solidFill>
                <a:latin typeface="Arial" panose="020B0604020202020204" pitchFamily="34" charset="0"/>
                <a:cs typeface="Arial" panose="020B0604020202020204" pitchFamily="34" charset="0"/>
              </a:rPr>
              <a:t>o</a:t>
            </a:r>
            <a:r>
              <a:rPr lang="en-GB" sz="4000" dirty="0">
                <a:solidFill>
                  <a:schemeClr val="tx1">
                    <a:lumMod val="50000"/>
                    <a:lumOff val="50000"/>
                  </a:schemeClr>
                </a:solidFill>
                <a:latin typeface="Arial" panose="020B0604020202020204" pitchFamily="34" charset="0"/>
                <a:cs typeface="Arial" panose="020B0604020202020204" pitchFamily="34" charset="0"/>
              </a:rPr>
              <a:t>du</a:t>
            </a:r>
            <a:r>
              <a:rPr lang="en-GB" sz="4000" spc="5" dirty="0">
                <a:solidFill>
                  <a:schemeClr val="tx1">
                    <a:lumMod val="50000"/>
                    <a:lumOff val="50000"/>
                  </a:schemeClr>
                </a:solidFill>
                <a:latin typeface="Arial" panose="020B0604020202020204" pitchFamily="34" charset="0"/>
                <a:cs typeface="Arial" panose="020B0604020202020204" pitchFamily="34" charset="0"/>
              </a:rPr>
              <a:t>ct</a:t>
            </a:r>
            <a:r>
              <a:rPr lang="en-GB" sz="4000" dirty="0">
                <a:solidFill>
                  <a:schemeClr val="tx1">
                    <a:lumMod val="50000"/>
                    <a:lumOff val="50000"/>
                  </a:schemeClr>
                </a:solidFill>
                <a:latin typeface="Arial" panose="020B0604020202020204" pitchFamily="34" charset="0"/>
                <a:cs typeface="Arial" panose="020B0604020202020204" pitchFamily="34" charset="0"/>
              </a:rPr>
              <a:t>s</a:t>
            </a:r>
            <a:r>
              <a:rPr lang="en-GB" sz="4000" spc="-50" dirty="0">
                <a:solidFill>
                  <a:schemeClr val="tx1">
                    <a:lumMod val="50000"/>
                    <a:lumOff val="50000"/>
                  </a:schemeClr>
                </a:solidFill>
                <a:latin typeface="Arial" panose="020B0604020202020204" pitchFamily="34" charset="0"/>
                <a:cs typeface="Arial" panose="020B0604020202020204" pitchFamily="34" charset="0"/>
              </a:rPr>
              <a:t> </a:t>
            </a:r>
            <a:r>
              <a:rPr lang="en-GB" sz="4000" dirty="0">
                <a:solidFill>
                  <a:schemeClr val="tx1">
                    <a:lumMod val="50000"/>
                    <a:lumOff val="50000"/>
                  </a:schemeClr>
                </a:solidFill>
                <a:latin typeface="Arial" panose="020B0604020202020204" pitchFamily="34" charset="0"/>
                <a:cs typeface="Arial" panose="020B0604020202020204" pitchFamily="34" charset="0"/>
              </a:rPr>
              <a:t>are</a:t>
            </a:r>
            <a:r>
              <a:rPr lang="en-GB" sz="4000" spc="-20" dirty="0">
                <a:solidFill>
                  <a:schemeClr val="tx1">
                    <a:lumMod val="50000"/>
                    <a:lumOff val="50000"/>
                  </a:schemeClr>
                </a:solidFill>
                <a:latin typeface="Arial" panose="020B0604020202020204" pitchFamily="34" charset="0"/>
                <a:cs typeface="Arial" panose="020B0604020202020204" pitchFamily="34" charset="0"/>
              </a:rPr>
              <a:t> </a:t>
            </a:r>
            <a:r>
              <a:rPr lang="en-GB" sz="4000" dirty="0">
                <a:solidFill>
                  <a:schemeClr val="tx1">
                    <a:lumMod val="50000"/>
                    <a:lumOff val="50000"/>
                  </a:schemeClr>
                </a:solidFill>
                <a:latin typeface="Arial" panose="020B0604020202020204" pitchFamily="34" charset="0"/>
                <a:cs typeface="Arial" panose="020B0604020202020204" pitchFamily="34" charset="0"/>
              </a:rPr>
              <a:t>de</a:t>
            </a:r>
            <a:r>
              <a:rPr lang="en-GB" sz="4000" spc="5" dirty="0">
                <a:solidFill>
                  <a:schemeClr val="tx1">
                    <a:lumMod val="50000"/>
                    <a:lumOff val="50000"/>
                  </a:schemeClr>
                </a:solidFill>
                <a:latin typeface="Arial" panose="020B0604020202020204" pitchFamily="34" charset="0"/>
                <a:cs typeface="Arial" panose="020B0604020202020204" pitchFamily="34" charset="0"/>
              </a:rPr>
              <a:t>s</a:t>
            </a:r>
            <a:r>
              <a:rPr lang="en-GB" sz="4000" dirty="0">
                <a:solidFill>
                  <a:schemeClr val="tx1">
                    <a:lumMod val="50000"/>
                    <a:lumOff val="50000"/>
                  </a:schemeClr>
                </a:solidFill>
                <a:latin typeface="Arial" panose="020B0604020202020204" pitchFamily="34" charset="0"/>
                <a:cs typeface="Arial" panose="020B0604020202020204" pitchFamily="34" charset="0"/>
              </a:rPr>
              <a:t>i</a:t>
            </a:r>
            <a:r>
              <a:rPr lang="en-GB" sz="4000" spc="-5" dirty="0">
                <a:solidFill>
                  <a:schemeClr val="tx1">
                    <a:lumMod val="50000"/>
                    <a:lumOff val="50000"/>
                  </a:schemeClr>
                </a:solidFill>
                <a:latin typeface="Arial" panose="020B0604020202020204" pitchFamily="34" charset="0"/>
                <a:cs typeface="Arial" panose="020B0604020202020204" pitchFamily="34" charset="0"/>
              </a:rPr>
              <a:t>g</a:t>
            </a:r>
            <a:r>
              <a:rPr lang="en-GB" sz="4000" dirty="0">
                <a:solidFill>
                  <a:schemeClr val="tx1">
                    <a:lumMod val="50000"/>
                    <a:lumOff val="50000"/>
                  </a:schemeClr>
                </a:solidFill>
                <a:latin typeface="Arial" panose="020B0604020202020204" pitchFamily="34" charset="0"/>
                <a:cs typeface="Arial" panose="020B0604020202020204" pitchFamily="34" charset="0"/>
              </a:rPr>
              <a:t>ned</a:t>
            </a:r>
            <a:r>
              <a:rPr lang="en-GB" sz="4000" spc="-45"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s</a:t>
            </a:r>
            <a:r>
              <a:rPr lang="en-GB" sz="4000" dirty="0">
                <a:solidFill>
                  <a:schemeClr val="tx1">
                    <a:lumMod val="50000"/>
                    <a:lumOff val="50000"/>
                  </a:schemeClr>
                </a:solidFill>
                <a:latin typeface="Arial" panose="020B0604020202020204" pitchFamily="34" charset="0"/>
                <a:cs typeface="Arial" panose="020B0604020202020204" pitchFamily="34" charset="0"/>
              </a:rPr>
              <a:t>o</a:t>
            </a:r>
            <a:r>
              <a:rPr lang="en-GB" sz="4000" spc="-20" dirty="0">
                <a:solidFill>
                  <a:schemeClr val="tx1">
                    <a:lumMod val="50000"/>
                    <a:lumOff val="50000"/>
                  </a:schemeClr>
                </a:solidFill>
                <a:latin typeface="Arial" panose="020B0604020202020204" pitchFamily="34" charset="0"/>
                <a:cs typeface="Arial" panose="020B0604020202020204" pitchFamily="34" charset="0"/>
              </a:rPr>
              <a:t> </a:t>
            </a:r>
            <a:r>
              <a:rPr lang="en-GB" sz="4000" dirty="0">
                <a:solidFill>
                  <a:schemeClr val="tx1">
                    <a:lumMod val="50000"/>
                    <a:lumOff val="50000"/>
                  </a:schemeClr>
                </a:solidFill>
                <a:latin typeface="Arial" panose="020B0604020202020204" pitchFamily="34" charset="0"/>
                <a:cs typeface="Arial" panose="020B0604020202020204" pitchFamily="34" charset="0"/>
              </a:rPr>
              <a:t>it</a:t>
            </a:r>
            <a:r>
              <a:rPr lang="en-GB" sz="4000" spc="-5" dirty="0">
                <a:solidFill>
                  <a:schemeClr val="tx1">
                    <a:lumMod val="50000"/>
                    <a:lumOff val="50000"/>
                  </a:schemeClr>
                </a:solidFill>
                <a:latin typeface="Arial" panose="020B0604020202020204" pitchFamily="34" charset="0"/>
                <a:cs typeface="Arial" panose="020B0604020202020204" pitchFamily="34" charset="0"/>
              </a:rPr>
              <a:t> </a:t>
            </a:r>
            <a:r>
              <a:rPr lang="en-GB" sz="4000" dirty="0">
                <a:solidFill>
                  <a:schemeClr val="tx1">
                    <a:lumMod val="50000"/>
                    <a:lumOff val="50000"/>
                  </a:schemeClr>
                </a:solidFill>
                <a:latin typeface="Arial" panose="020B0604020202020204" pitchFamily="34" charset="0"/>
                <a:cs typeface="Arial" panose="020B0604020202020204" pitchFamily="34" charset="0"/>
              </a:rPr>
              <a:t>is</a:t>
            </a:r>
            <a:r>
              <a:rPr lang="en-GB" sz="4000" spc="-15" dirty="0">
                <a:solidFill>
                  <a:schemeClr val="tx1">
                    <a:lumMod val="50000"/>
                    <a:lumOff val="50000"/>
                  </a:schemeClr>
                </a:solidFill>
                <a:latin typeface="Arial" panose="020B0604020202020204" pitchFamily="34" charset="0"/>
                <a:cs typeface="Arial" panose="020B0604020202020204" pitchFamily="34" charset="0"/>
              </a:rPr>
              <a:t> </a:t>
            </a:r>
            <a:r>
              <a:rPr lang="en-GB" sz="4000" spc="-20" dirty="0">
                <a:solidFill>
                  <a:schemeClr val="tx1">
                    <a:lumMod val="50000"/>
                    <a:lumOff val="50000"/>
                  </a:schemeClr>
                </a:solidFill>
                <a:latin typeface="Arial" panose="020B0604020202020204" pitchFamily="34" charset="0"/>
                <a:cs typeface="Arial" panose="020B0604020202020204" pitchFamily="34" charset="0"/>
              </a:rPr>
              <a:t>v</a:t>
            </a:r>
            <a:r>
              <a:rPr lang="en-GB" sz="4000" dirty="0">
                <a:solidFill>
                  <a:schemeClr val="tx1">
                    <a:lumMod val="50000"/>
                    <a:lumOff val="50000"/>
                  </a:schemeClr>
                </a:solidFill>
                <a:latin typeface="Arial" panose="020B0604020202020204" pitchFamily="34" charset="0"/>
                <a:cs typeface="Arial" panose="020B0604020202020204" pitchFamily="34" charset="0"/>
              </a:rPr>
              <a:t>ir</a:t>
            </a:r>
            <a:r>
              <a:rPr lang="en-GB" sz="4000" spc="5" dirty="0">
                <a:solidFill>
                  <a:schemeClr val="tx1">
                    <a:lumMod val="50000"/>
                    <a:lumOff val="50000"/>
                  </a:schemeClr>
                </a:solidFill>
                <a:latin typeface="Arial" panose="020B0604020202020204" pitchFamily="34" charset="0"/>
                <a:cs typeface="Arial" panose="020B0604020202020204" pitchFamily="34" charset="0"/>
              </a:rPr>
              <a:t>t</a:t>
            </a:r>
            <a:r>
              <a:rPr lang="en-GB" sz="4000" spc="-5" dirty="0">
                <a:solidFill>
                  <a:schemeClr val="tx1">
                    <a:lumMod val="50000"/>
                    <a:lumOff val="50000"/>
                  </a:schemeClr>
                </a:solidFill>
                <a:latin typeface="Arial" panose="020B0604020202020204" pitchFamily="34" charset="0"/>
                <a:cs typeface="Arial" panose="020B0604020202020204" pitchFamily="34" charset="0"/>
              </a:rPr>
              <a:t>u</a:t>
            </a:r>
            <a:r>
              <a:rPr lang="en-GB" sz="4000" dirty="0">
                <a:solidFill>
                  <a:schemeClr val="tx1">
                    <a:lumMod val="50000"/>
                    <a:lumOff val="50000"/>
                  </a:schemeClr>
                </a:solidFill>
                <a:latin typeface="Arial" panose="020B0604020202020204" pitchFamily="34" charset="0"/>
                <a:cs typeface="Arial" panose="020B0604020202020204" pitchFamily="34" charset="0"/>
              </a:rPr>
              <a:t>ally i</a:t>
            </a:r>
            <a:r>
              <a:rPr lang="en-GB" sz="4000" spc="-10" dirty="0">
                <a:solidFill>
                  <a:schemeClr val="tx1">
                    <a:lumMod val="50000"/>
                    <a:lumOff val="50000"/>
                  </a:schemeClr>
                </a:solidFill>
                <a:latin typeface="Arial" panose="020B0604020202020204" pitchFamily="34" charset="0"/>
                <a:cs typeface="Arial" panose="020B0604020202020204" pitchFamily="34" charset="0"/>
              </a:rPr>
              <a:t>m</a:t>
            </a:r>
            <a:r>
              <a:rPr lang="en-GB" sz="4000" dirty="0">
                <a:solidFill>
                  <a:schemeClr val="tx1">
                    <a:lumMod val="50000"/>
                    <a:lumOff val="50000"/>
                  </a:schemeClr>
                </a:solidFill>
                <a:latin typeface="Arial" panose="020B0604020202020204" pitchFamily="34" charset="0"/>
                <a:cs typeface="Arial" panose="020B0604020202020204" pitchFamily="34" charset="0"/>
              </a:rPr>
              <a:t>po</a:t>
            </a:r>
            <a:r>
              <a:rPr lang="en-GB" sz="4000" spc="5" dirty="0">
                <a:solidFill>
                  <a:schemeClr val="tx1">
                    <a:lumMod val="50000"/>
                    <a:lumOff val="50000"/>
                  </a:schemeClr>
                </a:solidFill>
                <a:latin typeface="Arial" panose="020B0604020202020204" pitchFamily="34" charset="0"/>
                <a:cs typeface="Arial" panose="020B0604020202020204" pitchFamily="34" charset="0"/>
              </a:rPr>
              <a:t>ss</a:t>
            </a:r>
            <a:r>
              <a:rPr lang="en-GB" sz="4000" dirty="0">
                <a:solidFill>
                  <a:schemeClr val="tx1">
                    <a:lumMod val="50000"/>
                    <a:lumOff val="50000"/>
                  </a:schemeClr>
                </a:solidFill>
                <a:latin typeface="Arial" panose="020B0604020202020204" pitchFamily="34" charset="0"/>
                <a:cs typeface="Arial" panose="020B0604020202020204" pitchFamily="34" charset="0"/>
              </a:rPr>
              <a:t>i</a:t>
            </a:r>
            <a:r>
              <a:rPr lang="en-GB" sz="4000" spc="-5" dirty="0">
                <a:solidFill>
                  <a:schemeClr val="tx1">
                    <a:lumMod val="50000"/>
                    <a:lumOff val="50000"/>
                  </a:schemeClr>
                </a:solidFill>
                <a:latin typeface="Arial" panose="020B0604020202020204" pitchFamily="34" charset="0"/>
                <a:cs typeface="Arial" panose="020B0604020202020204" pitchFamily="34" charset="0"/>
              </a:rPr>
              <a:t>b</a:t>
            </a:r>
            <a:r>
              <a:rPr lang="en-GB" sz="4000" dirty="0">
                <a:solidFill>
                  <a:schemeClr val="tx1">
                    <a:lumMod val="50000"/>
                    <a:lumOff val="50000"/>
                  </a:schemeClr>
                </a:solidFill>
                <a:latin typeface="Arial" panose="020B0604020202020204" pitchFamily="34" charset="0"/>
                <a:cs typeface="Arial" panose="020B0604020202020204" pitchFamily="34" charset="0"/>
              </a:rPr>
              <a:t>le</a:t>
            </a:r>
            <a:r>
              <a:rPr lang="en-GB" sz="4000" spc="-45"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t</a:t>
            </a:r>
            <a:r>
              <a:rPr lang="en-GB" sz="4000" dirty="0">
                <a:solidFill>
                  <a:schemeClr val="tx1">
                    <a:lumMod val="50000"/>
                    <a:lumOff val="50000"/>
                  </a:schemeClr>
                </a:solidFill>
                <a:latin typeface="Arial" panose="020B0604020202020204" pitchFamily="34" charset="0"/>
                <a:cs typeface="Arial" panose="020B0604020202020204" pitchFamily="34" charset="0"/>
              </a:rPr>
              <a:t>o</a:t>
            </a:r>
            <a:r>
              <a:rPr lang="en-GB" sz="4000" spc="-20"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a</a:t>
            </a:r>
            <a:r>
              <a:rPr lang="en-GB" sz="4000" spc="5" dirty="0">
                <a:solidFill>
                  <a:schemeClr val="tx1">
                    <a:lumMod val="50000"/>
                    <a:lumOff val="50000"/>
                  </a:schemeClr>
                </a:solidFill>
                <a:latin typeface="Arial" panose="020B0604020202020204" pitchFamily="34" charset="0"/>
                <a:cs typeface="Arial" panose="020B0604020202020204" pitchFamily="34" charset="0"/>
              </a:rPr>
              <a:t>cc</a:t>
            </a:r>
            <a:r>
              <a:rPr lang="en-GB" sz="4000" spc="-5" dirty="0">
                <a:solidFill>
                  <a:schemeClr val="tx1">
                    <a:lumMod val="50000"/>
                    <a:lumOff val="50000"/>
                  </a:schemeClr>
                </a:solidFill>
                <a:latin typeface="Arial" panose="020B0604020202020204" pitchFamily="34" charset="0"/>
                <a:cs typeface="Arial" panose="020B0604020202020204" pitchFamily="34" charset="0"/>
              </a:rPr>
              <a:t>e</a:t>
            </a:r>
            <a:r>
              <a:rPr lang="en-GB" sz="4000" spc="5" dirty="0">
                <a:solidFill>
                  <a:schemeClr val="tx1">
                    <a:lumMod val="50000"/>
                    <a:lumOff val="50000"/>
                  </a:schemeClr>
                </a:solidFill>
                <a:latin typeface="Arial" panose="020B0604020202020204" pitchFamily="34" charset="0"/>
                <a:cs typeface="Arial" panose="020B0604020202020204" pitchFamily="34" charset="0"/>
              </a:rPr>
              <a:t>s</a:t>
            </a:r>
            <a:r>
              <a:rPr lang="en-GB" sz="4000" dirty="0">
                <a:solidFill>
                  <a:schemeClr val="tx1">
                    <a:lumMod val="50000"/>
                    <a:lumOff val="50000"/>
                  </a:schemeClr>
                </a:solidFill>
                <a:latin typeface="Arial" panose="020B0604020202020204" pitchFamily="34" charset="0"/>
                <a:cs typeface="Arial" panose="020B0604020202020204" pitchFamily="34" charset="0"/>
              </a:rPr>
              <a:t>s</a:t>
            </a:r>
            <a:r>
              <a:rPr lang="en-GB" sz="4000" spc="-40"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t</a:t>
            </a:r>
            <a:r>
              <a:rPr lang="en-GB" sz="4000" dirty="0">
                <a:solidFill>
                  <a:schemeClr val="tx1">
                    <a:lumMod val="50000"/>
                    <a:lumOff val="50000"/>
                  </a:schemeClr>
                </a:solidFill>
                <a:latin typeface="Arial" panose="020B0604020202020204" pitchFamily="34" charset="0"/>
                <a:cs typeface="Arial" panose="020B0604020202020204" pitchFamily="34" charset="0"/>
              </a:rPr>
              <a:t>he</a:t>
            </a:r>
            <a:r>
              <a:rPr lang="en-GB" sz="4000" spc="-20" dirty="0">
                <a:solidFill>
                  <a:schemeClr val="tx1">
                    <a:lumMod val="50000"/>
                    <a:lumOff val="50000"/>
                  </a:schemeClr>
                </a:solidFill>
                <a:latin typeface="Arial" panose="020B0604020202020204" pitchFamily="34" charset="0"/>
                <a:cs typeface="Arial" panose="020B0604020202020204" pitchFamily="34" charset="0"/>
              </a:rPr>
              <a:t> </a:t>
            </a:r>
            <a:r>
              <a:rPr lang="en-GB" sz="4000" dirty="0">
                <a:solidFill>
                  <a:schemeClr val="tx1">
                    <a:lumMod val="50000"/>
                    <a:lumOff val="50000"/>
                  </a:schemeClr>
                </a:solidFill>
                <a:latin typeface="Arial" panose="020B0604020202020204" pitchFamily="34" charset="0"/>
                <a:cs typeface="Arial" panose="020B0604020202020204" pitchFamily="34" charset="0"/>
              </a:rPr>
              <a:t>in</a:t>
            </a:r>
            <a:r>
              <a:rPr lang="en-GB" sz="4000" spc="5" dirty="0">
                <a:solidFill>
                  <a:schemeClr val="tx1">
                    <a:lumMod val="50000"/>
                    <a:lumOff val="50000"/>
                  </a:schemeClr>
                </a:solidFill>
                <a:latin typeface="Arial" panose="020B0604020202020204" pitchFamily="34" charset="0"/>
                <a:cs typeface="Arial" panose="020B0604020202020204" pitchFamily="34" charset="0"/>
              </a:rPr>
              <a:t>t</a:t>
            </a:r>
            <a:r>
              <a:rPr lang="en-GB" sz="4000" spc="-5" dirty="0">
                <a:solidFill>
                  <a:schemeClr val="tx1">
                    <a:lumMod val="50000"/>
                    <a:lumOff val="50000"/>
                  </a:schemeClr>
                </a:solidFill>
                <a:latin typeface="Arial" panose="020B0604020202020204" pitchFamily="34" charset="0"/>
                <a:cs typeface="Arial" panose="020B0604020202020204" pitchFamily="34" charset="0"/>
              </a:rPr>
              <a:t>e</a:t>
            </a:r>
            <a:r>
              <a:rPr lang="en-GB" sz="4000" dirty="0">
                <a:solidFill>
                  <a:schemeClr val="tx1">
                    <a:lumMod val="50000"/>
                    <a:lumOff val="50000"/>
                  </a:schemeClr>
                </a:solidFill>
                <a:latin typeface="Arial" panose="020B0604020202020204" pitchFamily="34" charset="0"/>
                <a:cs typeface="Arial" panose="020B0604020202020204" pitchFamily="34" charset="0"/>
              </a:rPr>
              <a:t>r</a:t>
            </a:r>
            <a:r>
              <a:rPr lang="en-GB" sz="4000" spc="-5" dirty="0">
                <a:solidFill>
                  <a:schemeClr val="tx1">
                    <a:lumMod val="50000"/>
                    <a:lumOff val="50000"/>
                  </a:schemeClr>
                </a:solidFill>
                <a:latin typeface="Arial" panose="020B0604020202020204" pitchFamily="34" charset="0"/>
                <a:cs typeface="Arial" panose="020B0604020202020204" pitchFamily="34" charset="0"/>
              </a:rPr>
              <a:t>n</a:t>
            </a:r>
            <a:r>
              <a:rPr lang="en-GB" sz="4000" dirty="0">
                <a:solidFill>
                  <a:schemeClr val="tx1">
                    <a:lumMod val="50000"/>
                    <a:lumOff val="50000"/>
                  </a:schemeClr>
                </a:solidFill>
                <a:latin typeface="Arial" panose="020B0604020202020204" pitchFamily="34" charset="0"/>
                <a:cs typeface="Arial" panose="020B0604020202020204" pitchFamily="34" charset="0"/>
              </a:rPr>
              <a:t>al </a:t>
            </a:r>
            <a:r>
              <a:rPr lang="en-GB" sz="4000" spc="5" dirty="0" smtClean="0">
                <a:solidFill>
                  <a:schemeClr val="tx1">
                    <a:lumMod val="50000"/>
                    <a:lumOff val="50000"/>
                  </a:schemeClr>
                </a:solidFill>
                <a:latin typeface="Arial" panose="020B0604020202020204" pitchFamily="34" charset="0"/>
                <a:cs typeface="Arial" panose="020B0604020202020204" pitchFamily="34" charset="0"/>
              </a:rPr>
              <a:t>c</a:t>
            </a:r>
            <a:r>
              <a:rPr lang="en-GB" sz="4000" spc="-5" dirty="0" smtClean="0">
                <a:solidFill>
                  <a:schemeClr val="tx1">
                    <a:lumMod val="50000"/>
                    <a:lumOff val="50000"/>
                  </a:schemeClr>
                </a:solidFill>
                <a:latin typeface="Arial" panose="020B0604020202020204" pitchFamily="34" charset="0"/>
                <a:cs typeface="Arial" panose="020B0604020202020204" pitchFamily="34" charset="0"/>
              </a:rPr>
              <a:t>o</a:t>
            </a:r>
            <a:r>
              <a:rPr lang="en-GB" sz="4000" spc="-10" dirty="0" smtClean="0">
                <a:solidFill>
                  <a:schemeClr val="tx1">
                    <a:lumMod val="50000"/>
                    <a:lumOff val="50000"/>
                  </a:schemeClr>
                </a:solidFill>
                <a:latin typeface="Arial" panose="020B0604020202020204" pitchFamily="34" charset="0"/>
                <a:cs typeface="Arial" panose="020B0604020202020204" pitchFamily="34" charset="0"/>
              </a:rPr>
              <a:t>m</a:t>
            </a:r>
            <a:r>
              <a:rPr lang="en-GB" sz="4000" dirty="0" smtClean="0">
                <a:solidFill>
                  <a:schemeClr val="tx1">
                    <a:lumMod val="50000"/>
                    <a:lumOff val="50000"/>
                  </a:schemeClr>
                </a:solidFill>
                <a:latin typeface="Arial" panose="020B0604020202020204" pitchFamily="34" charset="0"/>
                <a:cs typeface="Arial" panose="020B0604020202020204" pitchFamily="34" charset="0"/>
              </a:rPr>
              <a:t>p</a:t>
            </a:r>
            <a:r>
              <a:rPr lang="en-GB" sz="4000" spc="-5" dirty="0" smtClean="0">
                <a:solidFill>
                  <a:schemeClr val="tx1">
                    <a:lumMod val="50000"/>
                    <a:lumOff val="50000"/>
                  </a:schemeClr>
                </a:solidFill>
                <a:latin typeface="Arial" panose="020B0604020202020204" pitchFamily="34" charset="0"/>
                <a:cs typeface="Arial" panose="020B0604020202020204" pitchFamily="34" charset="0"/>
              </a:rPr>
              <a:t>o</a:t>
            </a:r>
            <a:r>
              <a:rPr lang="en-GB" sz="4000" dirty="0" smtClean="0">
                <a:solidFill>
                  <a:schemeClr val="tx1">
                    <a:lumMod val="50000"/>
                    <a:lumOff val="50000"/>
                  </a:schemeClr>
                </a:solidFill>
                <a:latin typeface="Arial" panose="020B0604020202020204" pitchFamily="34" charset="0"/>
                <a:cs typeface="Arial" panose="020B0604020202020204" pitchFamily="34" charset="0"/>
              </a:rPr>
              <a:t>ne</a:t>
            </a:r>
            <a:r>
              <a:rPr lang="en-GB" sz="4000" spc="-5" dirty="0" smtClean="0">
                <a:solidFill>
                  <a:schemeClr val="tx1">
                    <a:lumMod val="50000"/>
                    <a:lumOff val="50000"/>
                  </a:schemeClr>
                </a:solidFill>
                <a:latin typeface="Arial" panose="020B0604020202020204" pitchFamily="34" charset="0"/>
                <a:cs typeface="Arial" panose="020B0604020202020204" pitchFamily="34" charset="0"/>
              </a:rPr>
              <a:t>n</a:t>
            </a:r>
            <a:r>
              <a:rPr lang="en-GB" sz="4000" dirty="0" smtClean="0">
                <a:solidFill>
                  <a:schemeClr val="tx1">
                    <a:lumMod val="50000"/>
                    <a:lumOff val="50000"/>
                  </a:schemeClr>
                </a:solidFill>
                <a:latin typeface="Arial" panose="020B0604020202020204" pitchFamily="34" charset="0"/>
                <a:cs typeface="Arial" panose="020B0604020202020204" pitchFamily="34" charset="0"/>
              </a:rPr>
              <a:t>t</a:t>
            </a:r>
            <a:r>
              <a:rPr lang="en-GB" sz="4000" spc="-65" dirty="0" smtClean="0">
                <a:solidFill>
                  <a:schemeClr val="tx1">
                    <a:lumMod val="50000"/>
                    <a:lumOff val="50000"/>
                  </a:schemeClr>
                </a:solidFill>
                <a:latin typeface="Arial" panose="020B0604020202020204" pitchFamily="34" charset="0"/>
                <a:cs typeface="Arial" panose="020B0604020202020204" pitchFamily="34" charset="0"/>
              </a:rPr>
              <a:t> </a:t>
            </a:r>
            <a:r>
              <a:rPr lang="en-GB" sz="4000" dirty="0">
                <a:solidFill>
                  <a:schemeClr val="tx1">
                    <a:lumMod val="50000"/>
                    <a:lumOff val="50000"/>
                  </a:schemeClr>
                </a:solidFill>
                <a:latin typeface="Arial" panose="020B0604020202020204" pitchFamily="34" charset="0"/>
                <a:cs typeface="Arial" panose="020B0604020202020204" pitchFamily="34" charset="0"/>
              </a:rPr>
              <a:t>if</a:t>
            </a:r>
            <a:r>
              <a:rPr lang="en-GB" sz="4000" spc="-5"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s</a:t>
            </a:r>
            <a:r>
              <a:rPr lang="en-GB" sz="4000" spc="-5" dirty="0">
                <a:solidFill>
                  <a:schemeClr val="tx1">
                    <a:lumMod val="50000"/>
                    <a:lumOff val="50000"/>
                  </a:schemeClr>
                </a:solidFill>
                <a:latin typeface="Arial" panose="020B0604020202020204" pitchFamily="34" charset="0"/>
                <a:cs typeface="Arial" panose="020B0604020202020204" pitchFamily="34" charset="0"/>
              </a:rPr>
              <a:t>o</a:t>
            </a:r>
            <a:r>
              <a:rPr lang="en-GB" sz="4000" spc="-10" dirty="0">
                <a:solidFill>
                  <a:schemeClr val="tx1">
                    <a:lumMod val="50000"/>
                    <a:lumOff val="50000"/>
                  </a:schemeClr>
                </a:solidFill>
                <a:latin typeface="Arial" panose="020B0604020202020204" pitchFamily="34" charset="0"/>
                <a:cs typeface="Arial" panose="020B0604020202020204" pitchFamily="34" charset="0"/>
              </a:rPr>
              <a:t>m</a:t>
            </a:r>
            <a:r>
              <a:rPr lang="en-GB" sz="4000" spc="-5" dirty="0">
                <a:solidFill>
                  <a:schemeClr val="tx1">
                    <a:lumMod val="50000"/>
                    <a:lumOff val="50000"/>
                  </a:schemeClr>
                </a:solidFill>
                <a:latin typeface="Arial" panose="020B0604020202020204" pitchFamily="34" charset="0"/>
                <a:cs typeface="Arial" panose="020B0604020202020204" pitchFamily="34" charset="0"/>
              </a:rPr>
              <a:t>e</a:t>
            </a:r>
            <a:r>
              <a:rPr lang="en-GB" sz="4000" spc="5" dirty="0">
                <a:solidFill>
                  <a:schemeClr val="tx1">
                    <a:lumMod val="50000"/>
                    <a:lumOff val="50000"/>
                  </a:schemeClr>
                </a:solidFill>
                <a:latin typeface="Arial" panose="020B0604020202020204" pitchFamily="34" charset="0"/>
                <a:cs typeface="Arial" panose="020B0604020202020204" pitchFamily="34" charset="0"/>
              </a:rPr>
              <a:t>t</a:t>
            </a:r>
            <a:r>
              <a:rPr lang="en-GB" sz="4000" dirty="0">
                <a:solidFill>
                  <a:schemeClr val="tx1">
                    <a:lumMod val="50000"/>
                    <a:lumOff val="50000"/>
                  </a:schemeClr>
                </a:solidFill>
                <a:latin typeface="Arial" panose="020B0604020202020204" pitchFamily="34" charset="0"/>
                <a:cs typeface="Arial" panose="020B0604020202020204" pitchFamily="34" charset="0"/>
              </a:rPr>
              <a:t>hing</a:t>
            </a:r>
            <a:r>
              <a:rPr lang="en-GB" sz="4000" spc="-45" dirty="0">
                <a:solidFill>
                  <a:schemeClr val="tx1">
                    <a:lumMod val="50000"/>
                    <a:lumOff val="50000"/>
                  </a:schemeClr>
                </a:solidFill>
                <a:latin typeface="Arial" panose="020B0604020202020204" pitchFamily="34" charset="0"/>
                <a:cs typeface="Arial" panose="020B0604020202020204" pitchFamily="34" charset="0"/>
              </a:rPr>
              <a:t> </a:t>
            </a:r>
            <a:r>
              <a:rPr lang="en-GB" sz="4000" dirty="0">
                <a:solidFill>
                  <a:schemeClr val="tx1">
                    <a:lumMod val="50000"/>
                    <a:lumOff val="50000"/>
                  </a:schemeClr>
                </a:solidFill>
                <a:latin typeface="Arial" panose="020B0604020202020204" pitchFamily="34" charset="0"/>
                <a:cs typeface="Arial" panose="020B0604020202020204" pitchFamily="34" charset="0"/>
              </a:rPr>
              <a:t>g</a:t>
            </a:r>
            <a:r>
              <a:rPr lang="en-GB" sz="4000" spc="-5" dirty="0">
                <a:solidFill>
                  <a:schemeClr val="tx1">
                    <a:lumMod val="50000"/>
                    <a:lumOff val="50000"/>
                  </a:schemeClr>
                </a:solidFill>
                <a:latin typeface="Arial" panose="020B0604020202020204" pitchFamily="34" charset="0"/>
                <a:cs typeface="Arial" panose="020B0604020202020204" pitchFamily="34" charset="0"/>
              </a:rPr>
              <a:t>o</a:t>
            </a:r>
            <a:r>
              <a:rPr lang="en-GB" sz="4000" dirty="0">
                <a:solidFill>
                  <a:schemeClr val="tx1">
                    <a:lumMod val="50000"/>
                    <a:lumOff val="50000"/>
                  </a:schemeClr>
                </a:solidFill>
                <a:latin typeface="Arial" panose="020B0604020202020204" pitchFamily="34" charset="0"/>
                <a:cs typeface="Arial" panose="020B0604020202020204" pitchFamily="34" charset="0"/>
              </a:rPr>
              <a:t>es</a:t>
            </a:r>
            <a:r>
              <a:rPr lang="en-GB" sz="4000" spc="-25" dirty="0">
                <a:solidFill>
                  <a:schemeClr val="tx1">
                    <a:lumMod val="50000"/>
                    <a:lumOff val="50000"/>
                  </a:schemeClr>
                </a:solidFill>
                <a:latin typeface="Arial" panose="020B0604020202020204" pitchFamily="34" charset="0"/>
                <a:cs typeface="Arial" panose="020B0604020202020204" pitchFamily="34" charset="0"/>
              </a:rPr>
              <a:t> </a:t>
            </a:r>
            <a:r>
              <a:rPr lang="en-GB" sz="4000" spc="-20" dirty="0">
                <a:solidFill>
                  <a:schemeClr val="tx1">
                    <a:lumMod val="50000"/>
                    <a:lumOff val="50000"/>
                  </a:schemeClr>
                </a:solidFill>
                <a:latin typeface="Arial" panose="020B0604020202020204" pitchFamily="34" charset="0"/>
                <a:cs typeface="Arial" panose="020B0604020202020204" pitchFamily="34" charset="0"/>
              </a:rPr>
              <a:t>w</a:t>
            </a:r>
            <a:r>
              <a:rPr lang="en-GB" sz="4000" dirty="0">
                <a:solidFill>
                  <a:schemeClr val="tx1">
                    <a:lumMod val="50000"/>
                    <a:lumOff val="50000"/>
                  </a:schemeClr>
                </a:solidFill>
                <a:latin typeface="Arial" panose="020B0604020202020204" pitchFamily="34" charset="0"/>
                <a:cs typeface="Arial" panose="020B0604020202020204" pitchFamily="34" charset="0"/>
              </a:rPr>
              <a:t>ron</a:t>
            </a:r>
            <a:r>
              <a:rPr lang="en-GB" sz="4000" spc="-5" dirty="0">
                <a:solidFill>
                  <a:schemeClr val="tx1">
                    <a:lumMod val="50000"/>
                    <a:lumOff val="50000"/>
                  </a:schemeClr>
                </a:solidFill>
                <a:latin typeface="Arial" panose="020B0604020202020204" pitchFamily="34" charset="0"/>
                <a:cs typeface="Arial" panose="020B0604020202020204" pitchFamily="34" charset="0"/>
              </a:rPr>
              <a:t>g</a:t>
            </a:r>
            <a:r>
              <a:rPr lang="en-GB" sz="4000" dirty="0">
                <a:solidFill>
                  <a:schemeClr val="tx1">
                    <a:lumMod val="50000"/>
                    <a:lumOff val="50000"/>
                  </a:schemeClr>
                </a:solidFill>
                <a:latin typeface="Arial" panose="020B0604020202020204" pitchFamily="34" charset="0"/>
                <a:cs typeface="Arial" panose="020B0604020202020204" pitchFamily="34" charset="0"/>
              </a:rPr>
              <a:t>.</a:t>
            </a:r>
            <a:r>
              <a:rPr lang="en-GB" sz="4000" spc="-40" dirty="0">
                <a:solidFill>
                  <a:schemeClr val="tx1">
                    <a:lumMod val="50000"/>
                    <a:lumOff val="50000"/>
                  </a:schemeClr>
                </a:solidFill>
                <a:latin typeface="Arial" panose="020B0604020202020204" pitchFamily="34" charset="0"/>
                <a:cs typeface="Arial" panose="020B0604020202020204" pitchFamily="34" charset="0"/>
              </a:rPr>
              <a:t> </a:t>
            </a:r>
            <a:r>
              <a:rPr lang="en-GB" sz="4000" spc="-10" dirty="0">
                <a:solidFill>
                  <a:schemeClr val="tx1">
                    <a:lumMod val="50000"/>
                    <a:lumOff val="50000"/>
                  </a:schemeClr>
                </a:solidFill>
                <a:latin typeface="Arial" panose="020B0604020202020204" pitchFamily="34" charset="0"/>
                <a:cs typeface="Arial" panose="020B0604020202020204" pitchFamily="34" charset="0"/>
              </a:rPr>
              <a:t>T</a:t>
            </a:r>
            <a:r>
              <a:rPr lang="en-GB" sz="4000" dirty="0">
                <a:solidFill>
                  <a:schemeClr val="tx1">
                    <a:lumMod val="50000"/>
                    <a:lumOff val="50000"/>
                  </a:schemeClr>
                </a:solidFill>
                <a:latin typeface="Arial" panose="020B0604020202020204" pitchFamily="34" charset="0"/>
                <a:cs typeface="Arial" panose="020B0604020202020204" pitchFamily="34" charset="0"/>
              </a:rPr>
              <a:t>his</a:t>
            </a:r>
            <a:r>
              <a:rPr lang="en-GB" sz="4000" spc="-15"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a:t>
            </a:r>
            <a:r>
              <a:rPr lang="en-GB" sz="4000" spc="-10" dirty="0">
                <a:solidFill>
                  <a:schemeClr val="tx1">
                    <a:lumMod val="50000"/>
                    <a:lumOff val="50000"/>
                  </a:schemeClr>
                </a:solidFill>
                <a:latin typeface="Arial" panose="020B0604020202020204" pitchFamily="34" charset="0"/>
                <a:cs typeface="Arial" panose="020B0604020202020204" pitchFamily="34" charset="0"/>
              </a:rPr>
              <a:t>bu</a:t>
            </a:r>
            <a:r>
              <a:rPr lang="en-GB" sz="4000" spc="5" dirty="0">
                <a:solidFill>
                  <a:schemeClr val="tx1">
                    <a:lumMod val="50000"/>
                    <a:lumOff val="50000"/>
                  </a:schemeClr>
                </a:solidFill>
                <a:latin typeface="Arial" panose="020B0604020202020204" pitchFamily="34" charset="0"/>
                <a:cs typeface="Arial" panose="020B0604020202020204" pitchFamily="34" charset="0"/>
              </a:rPr>
              <a:t>il</a:t>
            </a:r>
            <a:r>
              <a:rPr lang="en-GB" sz="4000" dirty="0">
                <a:solidFill>
                  <a:schemeClr val="tx1">
                    <a:lumMod val="50000"/>
                    <a:lumOff val="50000"/>
                  </a:schemeClr>
                </a:solidFill>
                <a:latin typeface="Arial" panose="020B0604020202020204" pitchFamily="34" charset="0"/>
                <a:cs typeface="Arial" panose="020B0604020202020204" pitchFamily="34" charset="0"/>
              </a:rPr>
              <a:t>t-</a:t>
            </a:r>
            <a:r>
              <a:rPr lang="en-GB" sz="4000" spc="5" dirty="0">
                <a:solidFill>
                  <a:schemeClr val="tx1">
                    <a:lumMod val="50000"/>
                    <a:lumOff val="50000"/>
                  </a:schemeClr>
                </a:solidFill>
                <a:latin typeface="Arial" panose="020B0604020202020204" pitchFamily="34" charset="0"/>
                <a:cs typeface="Arial" panose="020B0604020202020204" pitchFamily="34" charset="0"/>
              </a:rPr>
              <a:t>i</a:t>
            </a:r>
            <a:r>
              <a:rPr lang="en-GB" sz="4000" dirty="0">
                <a:solidFill>
                  <a:schemeClr val="tx1">
                    <a:lumMod val="50000"/>
                    <a:lumOff val="50000"/>
                  </a:schemeClr>
                </a:solidFill>
                <a:latin typeface="Arial" panose="020B0604020202020204" pitchFamily="34" charset="0"/>
                <a:cs typeface="Arial" panose="020B0604020202020204" pitchFamily="34" charset="0"/>
              </a:rPr>
              <a:t>n</a:t>
            </a:r>
            <a:r>
              <a:rPr lang="en-GB" sz="4000" spc="-50" dirty="0">
                <a:solidFill>
                  <a:schemeClr val="tx1">
                    <a:lumMod val="50000"/>
                    <a:lumOff val="50000"/>
                  </a:schemeClr>
                </a:solidFill>
                <a:latin typeface="Arial" panose="020B0604020202020204" pitchFamily="34" charset="0"/>
                <a:cs typeface="Arial" panose="020B0604020202020204" pitchFamily="34" charset="0"/>
              </a:rPr>
              <a:t> </a:t>
            </a:r>
            <a:r>
              <a:rPr lang="en-GB" sz="4000" spc="-10" dirty="0">
                <a:solidFill>
                  <a:schemeClr val="tx1">
                    <a:lumMod val="50000"/>
                    <a:lumOff val="50000"/>
                  </a:schemeClr>
                </a:solidFill>
                <a:latin typeface="Arial" panose="020B0604020202020204" pitchFamily="34" charset="0"/>
                <a:cs typeface="Arial" panose="020B0604020202020204" pitchFamily="34" charset="0"/>
              </a:rPr>
              <a:t>ob</a:t>
            </a:r>
            <a:r>
              <a:rPr lang="en-GB" sz="4000" dirty="0">
                <a:solidFill>
                  <a:schemeClr val="tx1">
                    <a:lumMod val="50000"/>
                    <a:lumOff val="50000"/>
                  </a:schemeClr>
                </a:solidFill>
                <a:latin typeface="Arial" panose="020B0604020202020204" pitchFamily="34" charset="0"/>
                <a:cs typeface="Arial" panose="020B0604020202020204" pitchFamily="34" charset="0"/>
              </a:rPr>
              <a:t>s</a:t>
            </a:r>
            <a:r>
              <a:rPr lang="en-GB" sz="4000" spc="-10" dirty="0">
                <a:solidFill>
                  <a:schemeClr val="tx1">
                    <a:lumMod val="50000"/>
                    <a:lumOff val="50000"/>
                  </a:schemeClr>
                </a:solidFill>
                <a:latin typeface="Arial" panose="020B0604020202020204" pitchFamily="34" charset="0"/>
                <a:cs typeface="Arial" panose="020B0604020202020204" pitchFamily="34" charset="0"/>
              </a:rPr>
              <a:t>o</a:t>
            </a:r>
            <a:r>
              <a:rPr lang="en-GB" sz="4000" spc="5" dirty="0">
                <a:solidFill>
                  <a:schemeClr val="tx1">
                    <a:lumMod val="50000"/>
                    <a:lumOff val="50000"/>
                  </a:schemeClr>
                </a:solidFill>
                <a:latin typeface="Arial" panose="020B0604020202020204" pitchFamily="34" charset="0"/>
                <a:cs typeface="Arial" panose="020B0604020202020204" pitchFamily="34" charset="0"/>
              </a:rPr>
              <a:t>l</a:t>
            </a:r>
            <a:r>
              <a:rPr lang="en-GB" sz="4000" spc="-5" dirty="0">
                <a:solidFill>
                  <a:schemeClr val="tx1">
                    <a:lumMod val="50000"/>
                    <a:lumOff val="50000"/>
                  </a:schemeClr>
                </a:solidFill>
                <a:latin typeface="Arial" panose="020B0604020202020204" pitchFamily="34" charset="0"/>
                <a:cs typeface="Arial" panose="020B0604020202020204" pitchFamily="34" charset="0"/>
              </a:rPr>
              <a:t>e</a:t>
            </a:r>
            <a:r>
              <a:rPr lang="en-GB" sz="4000" dirty="0">
                <a:solidFill>
                  <a:schemeClr val="tx1">
                    <a:lumMod val="50000"/>
                    <a:lumOff val="50000"/>
                  </a:schemeClr>
                </a:solidFill>
                <a:latin typeface="Arial" panose="020B0604020202020204" pitchFamily="34" charset="0"/>
                <a:cs typeface="Arial" panose="020B0604020202020204" pitchFamily="34" charset="0"/>
              </a:rPr>
              <a:t>sc</a:t>
            </a:r>
            <a:r>
              <a:rPr lang="en-GB" sz="4000" spc="-5" dirty="0">
                <a:solidFill>
                  <a:schemeClr val="tx1">
                    <a:lumMod val="50000"/>
                    <a:lumOff val="50000"/>
                  </a:schemeClr>
                </a:solidFill>
                <a:latin typeface="Arial" panose="020B0604020202020204" pitchFamily="34" charset="0"/>
                <a:cs typeface="Arial" panose="020B0604020202020204" pitchFamily="34" charset="0"/>
              </a:rPr>
              <a:t>e</a:t>
            </a:r>
            <a:r>
              <a:rPr lang="en-GB" sz="4000" spc="-10" dirty="0">
                <a:solidFill>
                  <a:schemeClr val="tx1">
                    <a:lumMod val="50000"/>
                    <a:lumOff val="50000"/>
                  </a:schemeClr>
                </a:solidFill>
                <a:latin typeface="Arial" panose="020B0604020202020204" pitchFamily="34" charset="0"/>
                <a:cs typeface="Arial" panose="020B0604020202020204" pitchFamily="34" charset="0"/>
              </a:rPr>
              <a:t>n</a:t>
            </a:r>
            <a:r>
              <a:rPr lang="en-GB" sz="4000" spc="-5" dirty="0">
                <a:solidFill>
                  <a:schemeClr val="tx1">
                    <a:lumMod val="50000"/>
                    <a:lumOff val="50000"/>
                  </a:schemeClr>
                </a:solidFill>
                <a:latin typeface="Arial" panose="020B0604020202020204" pitchFamily="34" charset="0"/>
                <a:cs typeface="Arial" panose="020B0604020202020204" pitchFamily="34" charset="0"/>
              </a:rPr>
              <a:t>c</a:t>
            </a:r>
            <a:r>
              <a:rPr lang="en-GB" sz="4000" dirty="0">
                <a:solidFill>
                  <a:schemeClr val="tx1">
                    <a:lumMod val="50000"/>
                    <a:lumOff val="50000"/>
                  </a:schemeClr>
                </a:solidFill>
                <a:latin typeface="Arial" panose="020B0604020202020204" pitchFamily="34" charset="0"/>
                <a:cs typeface="Arial" panose="020B0604020202020204" pitchFamily="34" charset="0"/>
              </a:rPr>
              <a:t>e’</a:t>
            </a:r>
            <a:r>
              <a:rPr lang="en-GB" sz="4000" spc="-65" dirty="0">
                <a:solidFill>
                  <a:schemeClr val="tx1">
                    <a:lumMod val="50000"/>
                    <a:lumOff val="50000"/>
                  </a:schemeClr>
                </a:solidFill>
                <a:latin typeface="Arial" panose="020B0604020202020204" pitchFamily="34" charset="0"/>
                <a:cs typeface="Arial" panose="020B0604020202020204" pitchFamily="34" charset="0"/>
              </a:rPr>
              <a:t> </a:t>
            </a:r>
            <a:r>
              <a:rPr lang="en-GB" sz="4000" spc="-10" dirty="0">
                <a:solidFill>
                  <a:schemeClr val="tx1">
                    <a:lumMod val="50000"/>
                    <a:lumOff val="50000"/>
                  </a:schemeClr>
                </a:solidFill>
                <a:latin typeface="Arial" panose="020B0604020202020204" pitchFamily="34" charset="0"/>
                <a:cs typeface="Arial" panose="020B0604020202020204" pitchFamily="34" charset="0"/>
              </a:rPr>
              <a:t>m</a:t>
            </a:r>
            <a:r>
              <a:rPr lang="en-GB" sz="4000" spc="-5" dirty="0">
                <a:solidFill>
                  <a:schemeClr val="tx1">
                    <a:lumMod val="50000"/>
                    <a:lumOff val="50000"/>
                  </a:schemeClr>
                </a:solidFill>
                <a:latin typeface="Arial" panose="020B0604020202020204" pitchFamily="34" charset="0"/>
                <a:cs typeface="Arial" panose="020B0604020202020204" pitchFamily="34" charset="0"/>
              </a:rPr>
              <a:t>e</a:t>
            </a:r>
            <a:r>
              <a:rPr lang="en-GB" sz="4000" dirty="0">
                <a:solidFill>
                  <a:schemeClr val="tx1">
                    <a:lumMod val="50000"/>
                    <a:lumOff val="50000"/>
                  </a:schemeClr>
                </a:solidFill>
                <a:latin typeface="Arial" panose="020B0604020202020204" pitchFamily="34" charset="0"/>
                <a:cs typeface="Arial" panose="020B0604020202020204" pitchFamily="34" charset="0"/>
              </a:rPr>
              <a:t>ans </a:t>
            </a:r>
            <a:r>
              <a:rPr lang="en-GB" sz="4000" spc="5" dirty="0">
                <a:solidFill>
                  <a:schemeClr val="tx1">
                    <a:lumMod val="50000"/>
                    <a:lumOff val="50000"/>
                  </a:schemeClr>
                </a:solidFill>
                <a:latin typeface="Arial" panose="020B0604020202020204" pitchFamily="34" charset="0"/>
                <a:cs typeface="Arial" panose="020B0604020202020204" pitchFamily="34" charset="0"/>
              </a:rPr>
              <a:t>t</a:t>
            </a:r>
            <a:r>
              <a:rPr lang="en-GB" sz="4000" spc="-5" dirty="0">
                <a:solidFill>
                  <a:schemeClr val="tx1">
                    <a:lumMod val="50000"/>
                    <a:lumOff val="50000"/>
                  </a:schemeClr>
                </a:solidFill>
                <a:latin typeface="Arial" panose="020B0604020202020204" pitchFamily="34" charset="0"/>
                <a:cs typeface="Arial" panose="020B0604020202020204" pitchFamily="34" charset="0"/>
              </a:rPr>
              <a:t>h</a:t>
            </a:r>
            <a:r>
              <a:rPr lang="en-GB" sz="4000" dirty="0">
                <a:solidFill>
                  <a:schemeClr val="tx1">
                    <a:lumMod val="50000"/>
                    <a:lumOff val="50000"/>
                  </a:schemeClr>
                </a:solidFill>
                <a:latin typeface="Arial" panose="020B0604020202020204" pitchFamily="34" charset="0"/>
                <a:cs typeface="Arial" panose="020B0604020202020204" pitchFamily="34" charset="0"/>
              </a:rPr>
              <a:t>at</a:t>
            </a:r>
            <a:r>
              <a:rPr lang="en-GB" sz="4000" spc="-40"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t</a:t>
            </a:r>
            <a:r>
              <a:rPr lang="en-GB" sz="4000" spc="-5" dirty="0">
                <a:solidFill>
                  <a:schemeClr val="tx1">
                    <a:lumMod val="50000"/>
                    <a:lumOff val="50000"/>
                  </a:schemeClr>
                </a:solidFill>
                <a:latin typeface="Arial" panose="020B0604020202020204" pitchFamily="34" charset="0"/>
                <a:cs typeface="Arial" panose="020B0604020202020204" pitchFamily="34" charset="0"/>
              </a:rPr>
              <a:t>h</a:t>
            </a:r>
            <a:r>
              <a:rPr lang="en-GB" sz="4000" dirty="0">
                <a:solidFill>
                  <a:schemeClr val="tx1">
                    <a:lumMod val="50000"/>
                    <a:lumOff val="50000"/>
                  </a:schemeClr>
                </a:solidFill>
                <a:latin typeface="Arial" panose="020B0604020202020204" pitchFamily="34" charset="0"/>
                <a:cs typeface="Arial" panose="020B0604020202020204" pitchFamily="34" charset="0"/>
              </a:rPr>
              <a:t>e</a:t>
            </a:r>
            <a:r>
              <a:rPr lang="en-GB" sz="4000" spc="-20"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p</a:t>
            </a:r>
            <a:r>
              <a:rPr lang="en-GB" sz="4000" dirty="0">
                <a:solidFill>
                  <a:schemeClr val="tx1">
                    <a:lumMod val="50000"/>
                    <a:lumOff val="50000"/>
                  </a:schemeClr>
                </a:solidFill>
                <a:latin typeface="Arial" panose="020B0604020202020204" pitchFamily="34" charset="0"/>
                <a:cs typeface="Arial" panose="020B0604020202020204" pitchFamily="34" charset="0"/>
              </a:rPr>
              <a:t>r</a:t>
            </a:r>
            <a:r>
              <a:rPr lang="en-GB" sz="4000" spc="-5" dirty="0">
                <a:solidFill>
                  <a:schemeClr val="tx1">
                    <a:lumMod val="50000"/>
                    <a:lumOff val="50000"/>
                  </a:schemeClr>
                </a:solidFill>
                <a:latin typeface="Arial" panose="020B0604020202020204" pitchFamily="34" charset="0"/>
                <a:cs typeface="Arial" panose="020B0604020202020204" pitchFamily="34" charset="0"/>
              </a:rPr>
              <a:t>o</a:t>
            </a:r>
            <a:r>
              <a:rPr lang="en-GB" sz="4000" dirty="0">
                <a:solidFill>
                  <a:schemeClr val="tx1">
                    <a:lumMod val="50000"/>
                    <a:lumOff val="50000"/>
                  </a:schemeClr>
                </a:solidFill>
                <a:latin typeface="Arial" panose="020B0604020202020204" pitchFamily="34" charset="0"/>
                <a:cs typeface="Arial" panose="020B0604020202020204" pitchFamily="34" charset="0"/>
              </a:rPr>
              <a:t>du</a:t>
            </a:r>
            <a:r>
              <a:rPr lang="en-GB" sz="4000" spc="5" dirty="0">
                <a:solidFill>
                  <a:schemeClr val="tx1">
                    <a:lumMod val="50000"/>
                    <a:lumOff val="50000"/>
                  </a:schemeClr>
                </a:solidFill>
                <a:latin typeface="Arial" panose="020B0604020202020204" pitchFamily="34" charset="0"/>
                <a:cs typeface="Arial" panose="020B0604020202020204" pitchFamily="34" charset="0"/>
              </a:rPr>
              <a:t>c</a:t>
            </a:r>
            <a:r>
              <a:rPr lang="en-GB" sz="4000" dirty="0">
                <a:solidFill>
                  <a:schemeClr val="tx1">
                    <a:lumMod val="50000"/>
                    <a:lumOff val="50000"/>
                  </a:schemeClr>
                </a:solidFill>
                <a:latin typeface="Arial" panose="020B0604020202020204" pitchFamily="34" charset="0"/>
                <a:cs typeface="Arial" panose="020B0604020202020204" pitchFamily="34" charset="0"/>
              </a:rPr>
              <a:t>t</a:t>
            </a:r>
            <a:r>
              <a:rPr lang="en-GB" sz="4000" spc="-40"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c</a:t>
            </a:r>
            <a:r>
              <a:rPr lang="en-GB" sz="4000" spc="-5" dirty="0">
                <a:solidFill>
                  <a:schemeClr val="tx1">
                    <a:lumMod val="50000"/>
                    <a:lumOff val="50000"/>
                  </a:schemeClr>
                </a:solidFill>
                <a:latin typeface="Arial" panose="020B0604020202020204" pitchFamily="34" charset="0"/>
                <a:cs typeface="Arial" panose="020B0604020202020204" pitchFamily="34" charset="0"/>
              </a:rPr>
              <a:t>a</a:t>
            </a:r>
            <a:r>
              <a:rPr lang="en-GB" sz="4000" dirty="0">
                <a:solidFill>
                  <a:schemeClr val="tx1">
                    <a:lumMod val="50000"/>
                    <a:lumOff val="50000"/>
                  </a:schemeClr>
                </a:solidFill>
                <a:latin typeface="Arial" panose="020B0604020202020204" pitchFamily="34" charset="0"/>
                <a:cs typeface="Arial" panose="020B0604020202020204" pitchFamily="34" charset="0"/>
              </a:rPr>
              <a:t>nn</a:t>
            </a:r>
            <a:r>
              <a:rPr lang="en-GB" sz="4000" spc="-5" dirty="0">
                <a:solidFill>
                  <a:schemeClr val="tx1">
                    <a:lumMod val="50000"/>
                    <a:lumOff val="50000"/>
                  </a:schemeClr>
                </a:solidFill>
                <a:latin typeface="Arial" panose="020B0604020202020204" pitchFamily="34" charset="0"/>
                <a:cs typeface="Arial" panose="020B0604020202020204" pitchFamily="34" charset="0"/>
              </a:rPr>
              <a:t>o</a:t>
            </a:r>
            <a:r>
              <a:rPr lang="en-GB" sz="4000" dirty="0">
                <a:solidFill>
                  <a:schemeClr val="tx1">
                    <a:lumMod val="50000"/>
                    <a:lumOff val="50000"/>
                  </a:schemeClr>
                </a:solidFill>
                <a:latin typeface="Arial" panose="020B0604020202020204" pitchFamily="34" charset="0"/>
                <a:cs typeface="Arial" panose="020B0604020202020204" pitchFamily="34" charset="0"/>
              </a:rPr>
              <a:t>t</a:t>
            </a:r>
            <a:r>
              <a:rPr lang="en-GB" sz="4000" spc="-40"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b</a:t>
            </a:r>
            <a:r>
              <a:rPr lang="en-GB" sz="4000" dirty="0">
                <a:solidFill>
                  <a:schemeClr val="tx1">
                    <a:lumMod val="50000"/>
                    <a:lumOff val="50000"/>
                  </a:schemeClr>
                </a:solidFill>
                <a:latin typeface="Arial" panose="020B0604020202020204" pitchFamily="34" charset="0"/>
                <a:cs typeface="Arial" panose="020B0604020202020204" pitchFamily="34" charset="0"/>
              </a:rPr>
              <a:t>e</a:t>
            </a:r>
            <a:r>
              <a:rPr lang="en-GB" sz="4000" spc="-20" dirty="0">
                <a:solidFill>
                  <a:schemeClr val="tx1">
                    <a:lumMod val="50000"/>
                    <a:lumOff val="50000"/>
                  </a:schemeClr>
                </a:solidFill>
                <a:latin typeface="Arial" panose="020B0604020202020204" pitchFamily="34" charset="0"/>
                <a:cs typeface="Arial" panose="020B0604020202020204" pitchFamily="34" charset="0"/>
              </a:rPr>
              <a:t> </a:t>
            </a:r>
            <a:r>
              <a:rPr lang="en-GB" sz="4000" dirty="0">
                <a:solidFill>
                  <a:schemeClr val="tx1">
                    <a:lumMod val="50000"/>
                    <a:lumOff val="50000"/>
                  </a:schemeClr>
                </a:solidFill>
                <a:latin typeface="Arial" panose="020B0604020202020204" pitchFamily="34" charset="0"/>
                <a:cs typeface="Arial" panose="020B0604020202020204" pitchFamily="34" charset="0"/>
              </a:rPr>
              <a:t>re</a:t>
            </a:r>
            <a:r>
              <a:rPr lang="en-GB" sz="4000" spc="-5" dirty="0">
                <a:solidFill>
                  <a:schemeClr val="tx1">
                    <a:lumMod val="50000"/>
                    <a:lumOff val="50000"/>
                  </a:schemeClr>
                </a:solidFill>
                <a:latin typeface="Arial" panose="020B0604020202020204" pitchFamily="34" charset="0"/>
                <a:cs typeface="Arial" panose="020B0604020202020204" pitchFamily="34" charset="0"/>
              </a:rPr>
              <a:t>p</a:t>
            </a:r>
            <a:r>
              <a:rPr lang="en-GB" sz="4000" dirty="0">
                <a:solidFill>
                  <a:schemeClr val="tx1">
                    <a:lumMod val="50000"/>
                    <a:lumOff val="50000"/>
                  </a:schemeClr>
                </a:solidFill>
                <a:latin typeface="Arial" panose="020B0604020202020204" pitchFamily="34" charset="0"/>
                <a:cs typeface="Arial" panose="020B0604020202020204" pitchFamily="34" charset="0"/>
              </a:rPr>
              <a:t>air</a:t>
            </a:r>
            <a:r>
              <a:rPr lang="en-GB" sz="4000" spc="-5" dirty="0">
                <a:solidFill>
                  <a:schemeClr val="tx1">
                    <a:lumMod val="50000"/>
                    <a:lumOff val="50000"/>
                  </a:schemeClr>
                </a:solidFill>
                <a:latin typeface="Arial" panose="020B0604020202020204" pitchFamily="34" charset="0"/>
                <a:cs typeface="Arial" panose="020B0604020202020204" pitchFamily="34" charset="0"/>
              </a:rPr>
              <a:t>e</a:t>
            </a:r>
            <a:r>
              <a:rPr lang="en-GB" sz="4000" dirty="0">
                <a:solidFill>
                  <a:schemeClr val="tx1">
                    <a:lumMod val="50000"/>
                    <a:lumOff val="50000"/>
                  </a:schemeClr>
                </a:solidFill>
                <a:latin typeface="Arial" panose="020B0604020202020204" pitchFamily="34" charset="0"/>
                <a:cs typeface="Arial" panose="020B0604020202020204" pitchFamily="34" charset="0"/>
              </a:rPr>
              <a:t>d</a:t>
            </a:r>
            <a:r>
              <a:rPr lang="en-GB" sz="4000" spc="-30" dirty="0">
                <a:solidFill>
                  <a:schemeClr val="tx1">
                    <a:lumMod val="50000"/>
                    <a:lumOff val="50000"/>
                  </a:schemeClr>
                </a:solidFill>
                <a:latin typeface="Arial" panose="020B0604020202020204" pitchFamily="34" charset="0"/>
                <a:cs typeface="Arial" panose="020B0604020202020204" pitchFamily="34" charset="0"/>
              </a:rPr>
              <a:t> </a:t>
            </a:r>
            <a:r>
              <a:rPr lang="en-GB" sz="4000" dirty="0">
                <a:solidFill>
                  <a:schemeClr val="tx1">
                    <a:lumMod val="50000"/>
                    <a:lumOff val="50000"/>
                  </a:schemeClr>
                </a:solidFill>
                <a:latin typeface="Arial" panose="020B0604020202020204" pitchFamily="34" charset="0"/>
                <a:cs typeface="Arial" panose="020B0604020202020204" pitchFamily="34" charset="0"/>
              </a:rPr>
              <a:t>a</a:t>
            </a:r>
            <a:r>
              <a:rPr lang="en-GB" sz="4000" spc="-5" dirty="0">
                <a:solidFill>
                  <a:schemeClr val="tx1">
                    <a:lumMod val="50000"/>
                    <a:lumOff val="50000"/>
                  </a:schemeClr>
                </a:solidFill>
                <a:latin typeface="Arial" panose="020B0604020202020204" pitchFamily="34" charset="0"/>
                <a:cs typeface="Arial" panose="020B0604020202020204" pitchFamily="34" charset="0"/>
              </a:rPr>
              <a:t>n</a:t>
            </a:r>
            <a:r>
              <a:rPr lang="en-GB" sz="4000" dirty="0">
                <a:solidFill>
                  <a:schemeClr val="tx1">
                    <a:lumMod val="50000"/>
                    <a:lumOff val="50000"/>
                  </a:schemeClr>
                </a:solidFill>
                <a:latin typeface="Arial" panose="020B0604020202020204" pitchFamily="34" charset="0"/>
                <a:cs typeface="Arial" panose="020B0604020202020204" pitchFamily="34" charset="0"/>
              </a:rPr>
              <a:t>d</a:t>
            </a:r>
            <a:r>
              <a:rPr lang="en-GB" sz="4000" spc="-20"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t</a:t>
            </a:r>
            <a:r>
              <a:rPr lang="en-GB" sz="4000" dirty="0">
                <a:solidFill>
                  <a:schemeClr val="tx1">
                    <a:lumMod val="50000"/>
                    <a:lumOff val="50000"/>
                  </a:schemeClr>
                </a:solidFill>
                <a:latin typeface="Arial" panose="020B0604020202020204" pitchFamily="34" charset="0"/>
                <a:cs typeface="Arial" panose="020B0604020202020204" pitchFamily="34" charset="0"/>
              </a:rPr>
              <a:t>h</a:t>
            </a:r>
            <a:r>
              <a:rPr lang="en-GB" sz="4000" spc="-5" dirty="0">
                <a:solidFill>
                  <a:schemeClr val="tx1">
                    <a:lumMod val="50000"/>
                    <a:lumOff val="50000"/>
                  </a:schemeClr>
                </a:solidFill>
                <a:latin typeface="Arial" panose="020B0604020202020204" pitchFamily="34" charset="0"/>
                <a:cs typeface="Arial" panose="020B0604020202020204" pitchFamily="34" charset="0"/>
              </a:rPr>
              <a:t>e</a:t>
            </a:r>
            <a:r>
              <a:rPr lang="en-GB" sz="4000" dirty="0">
                <a:solidFill>
                  <a:schemeClr val="tx1">
                    <a:lumMod val="50000"/>
                    <a:lumOff val="50000"/>
                  </a:schemeClr>
                </a:solidFill>
                <a:latin typeface="Arial" panose="020B0604020202020204" pitchFamily="34" charset="0"/>
                <a:cs typeface="Arial" panose="020B0604020202020204" pitchFamily="34" charset="0"/>
              </a:rPr>
              <a:t>re</a:t>
            </a:r>
            <a:r>
              <a:rPr lang="en-GB" sz="4000" spc="5" dirty="0">
                <a:solidFill>
                  <a:schemeClr val="tx1">
                    <a:lumMod val="50000"/>
                    <a:lumOff val="50000"/>
                  </a:schemeClr>
                </a:solidFill>
                <a:latin typeface="Arial" panose="020B0604020202020204" pitchFamily="34" charset="0"/>
                <a:cs typeface="Arial" panose="020B0604020202020204" pitchFamily="34" charset="0"/>
              </a:rPr>
              <a:t>f</a:t>
            </a:r>
            <a:r>
              <a:rPr lang="en-GB" sz="4000" dirty="0">
                <a:solidFill>
                  <a:schemeClr val="tx1">
                    <a:lumMod val="50000"/>
                    <a:lumOff val="50000"/>
                  </a:schemeClr>
                </a:solidFill>
                <a:latin typeface="Arial" panose="020B0604020202020204" pitchFamily="34" charset="0"/>
                <a:cs typeface="Arial" panose="020B0604020202020204" pitchFamily="34" charset="0"/>
              </a:rPr>
              <a:t>ore</a:t>
            </a:r>
            <a:r>
              <a:rPr lang="en-GB" sz="4000" spc="-55" dirty="0">
                <a:solidFill>
                  <a:schemeClr val="tx1">
                    <a:lumMod val="50000"/>
                    <a:lumOff val="50000"/>
                  </a:schemeClr>
                </a:solidFill>
                <a:latin typeface="Arial" panose="020B0604020202020204" pitchFamily="34" charset="0"/>
                <a:cs typeface="Arial" panose="020B0604020202020204" pitchFamily="34" charset="0"/>
              </a:rPr>
              <a:t> </a:t>
            </a:r>
            <a:r>
              <a:rPr lang="en-GB" sz="4000" dirty="0">
                <a:solidFill>
                  <a:schemeClr val="tx1">
                    <a:lumMod val="50000"/>
                    <a:lumOff val="50000"/>
                  </a:schemeClr>
                </a:solidFill>
                <a:latin typeface="Arial" panose="020B0604020202020204" pitchFamily="34" charset="0"/>
                <a:cs typeface="Arial" panose="020B0604020202020204" pitchFamily="34" charset="0"/>
              </a:rPr>
              <a:t>h</a:t>
            </a:r>
            <a:r>
              <a:rPr lang="en-GB" sz="4000" spc="-5" dirty="0">
                <a:solidFill>
                  <a:schemeClr val="tx1">
                    <a:lumMod val="50000"/>
                    <a:lumOff val="50000"/>
                  </a:schemeClr>
                </a:solidFill>
                <a:latin typeface="Arial" panose="020B0604020202020204" pitchFamily="34" charset="0"/>
                <a:cs typeface="Arial" panose="020B0604020202020204" pitchFamily="34" charset="0"/>
              </a:rPr>
              <a:t>a</a:t>
            </a:r>
            <a:r>
              <a:rPr lang="en-GB" sz="4000" dirty="0">
                <a:solidFill>
                  <a:schemeClr val="tx1">
                    <a:lumMod val="50000"/>
                    <a:lumOff val="50000"/>
                  </a:schemeClr>
                </a:solidFill>
                <a:latin typeface="Arial" panose="020B0604020202020204" pitchFamily="34" charset="0"/>
                <a:cs typeface="Arial" panose="020B0604020202020204" pitchFamily="34" charset="0"/>
              </a:rPr>
              <a:t>s</a:t>
            </a:r>
            <a:r>
              <a:rPr lang="en-GB" sz="4000" spc="-25"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t</a:t>
            </a:r>
            <a:r>
              <a:rPr lang="en-GB" sz="4000" dirty="0">
                <a:solidFill>
                  <a:schemeClr val="tx1">
                    <a:lumMod val="50000"/>
                    <a:lumOff val="50000"/>
                  </a:schemeClr>
                </a:solidFill>
                <a:latin typeface="Arial" panose="020B0604020202020204" pitchFamily="34" charset="0"/>
                <a:cs typeface="Arial" panose="020B0604020202020204" pitchFamily="34" charset="0"/>
              </a:rPr>
              <a:t>o</a:t>
            </a:r>
            <a:r>
              <a:rPr lang="en-GB" sz="4000" spc="-10"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b</a:t>
            </a:r>
            <a:r>
              <a:rPr lang="en-GB" sz="4000" dirty="0">
                <a:solidFill>
                  <a:schemeClr val="tx1">
                    <a:lumMod val="50000"/>
                    <a:lumOff val="50000"/>
                  </a:schemeClr>
                </a:solidFill>
                <a:latin typeface="Arial" panose="020B0604020202020204" pitchFamily="34" charset="0"/>
                <a:cs typeface="Arial" panose="020B0604020202020204" pitchFamily="34" charset="0"/>
              </a:rPr>
              <a:t>e</a:t>
            </a:r>
            <a:r>
              <a:rPr lang="en-GB" sz="4000" spc="-20"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d</a:t>
            </a:r>
            <a:r>
              <a:rPr lang="en-GB" sz="4000" dirty="0">
                <a:solidFill>
                  <a:schemeClr val="tx1">
                    <a:lumMod val="50000"/>
                    <a:lumOff val="50000"/>
                  </a:schemeClr>
                </a:solidFill>
                <a:latin typeface="Arial" panose="020B0604020202020204" pitchFamily="34" charset="0"/>
                <a:cs typeface="Arial" panose="020B0604020202020204" pitchFamily="34" charset="0"/>
              </a:rPr>
              <a:t>i</a:t>
            </a:r>
            <a:r>
              <a:rPr lang="en-GB" sz="4000" spc="5" dirty="0">
                <a:solidFill>
                  <a:schemeClr val="tx1">
                    <a:lumMod val="50000"/>
                    <a:lumOff val="50000"/>
                  </a:schemeClr>
                </a:solidFill>
                <a:latin typeface="Arial" panose="020B0604020202020204" pitchFamily="34" charset="0"/>
                <a:cs typeface="Arial" panose="020B0604020202020204" pitchFamily="34" charset="0"/>
              </a:rPr>
              <a:t>sc</a:t>
            </a:r>
            <a:r>
              <a:rPr lang="en-GB" sz="4000" dirty="0">
                <a:solidFill>
                  <a:schemeClr val="tx1">
                    <a:lumMod val="50000"/>
                    <a:lumOff val="50000"/>
                  </a:schemeClr>
                </a:solidFill>
                <a:latin typeface="Arial" panose="020B0604020202020204" pitchFamily="34" charset="0"/>
                <a:cs typeface="Arial" panose="020B0604020202020204" pitchFamily="34" charset="0"/>
              </a:rPr>
              <a:t>arded</a:t>
            </a:r>
            <a:r>
              <a:rPr lang="en-GB" sz="4000" spc="-55" dirty="0">
                <a:solidFill>
                  <a:schemeClr val="tx1">
                    <a:lumMod val="50000"/>
                    <a:lumOff val="50000"/>
                  </a:schemeClr>
                </a:solidFill>
                <a:latin typeface="Arial" panose="020B0604020202020204" pitchFamily="34" charset="0"/>
                <a:cs typeface="Arial" panose="020B0604020202020204" pitchFamily="34" charset="0"/>
              </a:rPr>
              <a:t> </a:t>
            </a:r>
            <a:r>
              <a:rPr lang="en-GB" sz="4000" spc="-5" dirty="0">
                <a:solidFill>
                  <a:schemeClr val="tx1">
                    <a:lumMod val="50000"/>
                    <a:lumOff val="50000"/>
                  </a:schemeClr>
                </a:solidFill>
                <a:latin typeface="Arial" panose="020B0604020202020204" pitchFamily="34" charset="0"/>
                <a:cs typeface="Arial" panose="020B0604020202020204" pitchFamily="34" charset="0"/>
              </a:rPr>
              <a:t>a</a:t>
            </a:r>
            <a:r>
              <a:rPr lang="en-GB" sz="4000" dirty="0">
                <a:solidFill>
                  <a:schemeClr val="tx1">
                    <a:lumMod val="50000"/>
                    <a:lumOff val="50000"/>
                  </a:schemeClr>
                </a:solidFill>
                <a:latin typeface="Arial" panose="020B0604020202020204" pitchFamily="34" charset="0"/>
                <a:cs typeface="Arial" panose="020B0604020202020204" pitchFamily="34" charset="0"/>
              </a:rPr>
              <a:t>nd repla</a:t>
            </a:r>
            <a:r>
              <a:rPr lang="en-GB" sz="4000" spc="5" dirty="0">
                <a:solidFill>
                  <a:schemeClr val="tx1">
                    <a:lumMod val="50000"/>
                    <a:lumOff val="50000"/>
                  </a:schemeClr>
                </a:solidFill>
                <a:latin typeface="Arial" panose="020B0604020202020204" pitchFamily="34" charset="0"/>
                <a:cs typeface="Arial" panose="020B0604020202020204" pitchFamily="34" charset="0"/>
              </a:rPr>
              <a:t>c</a:t>
            </a:r>
            <a:r>
              <a:rPr lang="en-GB" sz="4000" dirty="0">
                <a:solidFill>
                  <a:schemeClr val="tx1">
                    <a:lumMod val="50000"/>
                    <a:lumOff val="50000"/>
                  </a:schemeClr>
                </a:solidFill>
                <a:latin typeface="Arial" panose="020B0604020202020204" pitchFamily="34" charset="0"/>
                <a:cs typeface="Arial" panose="020B0604020202020204" pitchFamily="34" charset="0"/>
              </a:rPr>
              <a:t>ed</a:t>
            </a:r>
            <a:r>
              <a:rPr lang="en-GB" sz="4000" dirty="0" smtClean="0">
                <a:solidFill>
                  <a:schemeClr val="tx1">
                    <a:lumMod val="50000"/>
                    <a:lumOff val="50000"/>
                  </a:schemeClr>
                </a:solidFill>
                <a:latin typeface="Arial" panose="020B0604020202020204" pitchFamily="34" charset="0"/>
                <a:cs typeface="Arial" panose="020B0604020202020204" pitchFamily="34" charset="0"/>
              </a:rPr>
              <a:t>.</a:t>
            </a:r>
            <a:endParaRPr lang="en-GB" sz="4000" dirty="0">
              <a:solidFill>
                <a:schemeClr val="tx1">
                  <a:lumMod val="50000"/>
                  <a:lumOff val="50000"/>
                </a:schemeClr>
              </a:solidFill>
              <a:latin typeface="Arial" panose="020B0604020202020204" pitchFamily="34" charset="0"/>
              <a:cs typeface="Arial" panose="020B0604020202020204" pitchFamily="34" charset="0"/>
            </a:endParaRPr>
          </a:p>
          <a:p>
            <a:pPr algn="l">
              <a:lnSpc>
                <a:spcPts val="700"/>
              </a:lnSpc>
              <a:spcBef>
                <a:spcPts val="20"/>
              </a:spcBef>
            </a:pPr>
            <a:endParaRPr lang="en-GB" sz="4000" spc="-10" dirty="0">
              <a:solidFill>
                <a:schemeClr val="tx1">
                  <a:lumMod val="50000"/>
                  <a:lumOff val="50000"/>
                </a:schemeClr>
              </a:solidFill>
              <a:latin typeface="Arial" panose="020B0604020202020204" pitchFamily="34" charset="0"/>
              <a:cs typeface="Arial" panose="020B0604020202020204" pitchFamily="34" charset="0"/>
            </a:endParaRPr>
          </a:p>
          <a:p>
            <a:pPr algn="l">
              <a:lnSpc>
                <a:spcPts val="700"/>
              </a:lnSpc>
              <a:spcBef>
                <a:spcPts val="20"/>
              </a:spcBef>
            </a:pPr>
            <a:endParaRPr lang="en-GB" sz="4000" spc="-10" dirty="0">
              <a:solidFill>
                <a:schemeClr val="tx1">
                  <a:lumMod val="50000"/>
                  <a:lumOff val="50000"/>
                </a:schemeClr>
              </a:solidFill>
              <a:latin typeface="Arial" panose="020B0604020202020204" pitchFamily="34" charset="0"/>
              <a:cs typeface="Arial" panose="020B0604020202020204" pitchFamily="34" charset="0"/>
            </a:endParaRPr>
          </a:p>
          <a:p>
            <a:pPr algn="l">
              <a:lnSpc>
                <a:spcPts val="700"/>
              </a:lnSpc>
              <a:spcBef>
                <a:spcPts val="20"/>
              </a:spcBef>
            </a:pPr>
            <a:endParaRPr lang="en-GB" sz="4000" dirty="0">
              <a:solidFill>
                <a:schemeClr val="tx1">
                  <a:lumMod val="50000"/>
                  <a:lumOff val="50000"/>
                </a:schemeClr>
              </a:solidFill>
              <a:latin typeface="Arial" panose="020B0604020202020204" pitchFamily="34" charset="0"/>
              <a:cs typeface="Arial" panose="020B0604020202020204" pitchFamily="34" charset="0"/>
            </a:endParaRPr>
          </a:p>
          <a:p>
            <a:pPr marL="12700" algn="l">
              <a:lnSpc>
                <a:spcPct val="100000"/>
              </a:lnSpc>
            </a:pPr>
            <a:r>
              <a:rPr lang="en-GB" sz="4000" spc="-5" dirty="0">
                <a:solidFill>
                  <a:schemeClr val="tx1">
                    <a:lumMod val="50000"/>
                    <a:lumOff val="50000"/>
                  </a:schemeClr>
                </a:solidFill>
                <a:latin typeface="Arial" panose="020B0604020202020204" pitchFamily="34" charset="0"/>
                <a:cs typeface="Arial" panose="020B0604020202020204" pitchFamily="34" charset="0"/>
              </a:rPr>
              <a:t>Designers can reduce environmental impact by</a:t>
            </a:r>
            <a:r>
              <a:rPr lang="en-GB" sz="4000" spc="-5" dirty="0" smtClean="0">
                <a:solidFill>
                  <a:schemeClr val="tx1">
                    <a:lumMod val="50000"/>
                    <a:lumOff val="50000"/>
                  </a:schemeClr>
                </a:solidFill>
                <a:latin typeface="Arial" panose="020B0604020202020204" pitchFamily="34" charset="0"/>
                <a:cs typeface="Arial" panose="020B0604020202020204" pitchFamily="34" charset="0"/>
              </a:rPr>
              <a:t>:</a:t>
            </a:r>
          </a:p>
          <a:p>
            <a:pPr marL="12700" algn="l">
              <a:lnSpc>
                <a:spcPct val="100000"/>
              </a:lnSpc>
            </a:pPr>
            <a:endParaRPr lang="en-GB" sz="4000" dirty="0">
              <a:latin typeface="Arial" panose="020B0604020202020204" pitchFamily="34" charset="0"/>
              <a:cs typeface="Arial" panose="020B0604020202020204" pitchFamily="34" charset="0"/>
            </a:endParaRPr>
          </a:p>
          <a:p>
            <a:pPr marL="774700" marR="1831339" indent="-457200" algn="l">
              <a:lnSpc>
                <a:spcPct val="150000"/>
              </a:lnSpc>
              <a:spcBef>
                <a:spcPts val="210"/>
              </a:spcBef>
              <a:buFont typeface="Arial" panose="020B0604020202020204" pitchFamily="34" charset="0"/>
              <a:buChar char="•"/>
            </a:pPr>
            <a:r>
              <a:rPr lang="en-GB" sz="4000" b="1" spc="-5" dirty="0" smtClean="0">
                <a:solidFill>
                  <a:srgbClr val="C0D119"/>
                </a:solidFill>
                <a:latin typeface="Ariel"/>
                <a:cs typeface="Arial" panose="020B0604020202020204" pitchFamily="34" charset="0"/>
              </a:rPr>
              <a:t>I</a:t>
            </a:r>
            <a:r>
              <a:rPr lang="en-GB" sz="4000" b="1" spc="-15" dirty="0" smtClean="0">
                <a:solidFill>
                  <a:srgbClr val="C0D119"/>
                </a:solidFill>
                <a:latin typeface="Ariel"/>
                <a:cs typeface="Arial" panose="020B0604020202020204" pitchFamily="34" charset="0"/>
              </a:rPr>
              <a:t>n</a:t>
            </a:r>
            <a:r>
              <a:rPr lang="en-GB" sz="4000" b="1" spc="-10" dirty="0" smtClean="0">
                <a:solidFill>
                  <a:srgbClr val="C0D119"/>
                </a:solidFill>
                <a:latin typeface="Ariel"/>
                <a:cs typeface="Arial" panose="020B0604020202020204" pitchFamily="34" charset="0"/>
              </a:rPr>
              <a:t>creasi</a:t>
            </a:r>
            <a:r>
              <a:rPr lang="en-GB" sz="4000" b="1" spc="-15" dirty="0" smtClean="0">
                <a:solidFill>
                  <a:srgbClr val="C0D119"/>
                </a:solidFill>
                <a:latin typeface="Ariel"/>
                <a:cs typeface="Arial" panose="020B0604020202020204" pitchFamily="34" charset="0"/>
              </a:rPr>
              <a:t>n</a:t>
            </a:r>
            <a:r>
              <a:rPr lang="en-GB" sz="4000" b="1" spc="-10" dirty="0" smtClean="0">
                <a:solidFill>
                  <a:srgbClr val="C0D119"/>
                </a:solidFill>
                <a:latin typeface="Ariel"/>
                <a:cs typeface="Arial" panose="020B0604020202020204" pitchFamily="34" charset="0"/>
              </a:rPr>
              <a:t>g the</a:t>
            </a:r>
            <a:r>
              <a:rPr lang="en-GB" sz="4000" b="1" spc="5" dirty="0" smtClean="0">
                <a:solidFill>
                  <a:srgbClr val="C0D119"/>
                </a:solidFill>
                <a:latin typeface="Ariel"/>
                <a:cs typeface="Arial" panose="020B0604020202020204" pitchFamily="34" charset="0"/>
              </a:rPr>
              <a:t> </a:t>
            </a:r>
            <a:r>
              <a:rPr lang="en-GB" sz="4000" b="1" spc="-15" dirty="0" smtClean="0">
                <a:solidFill>
                  <a:srgbClr val="C0D119"/>
                </a:solidFill>
                <a:latin typeface="Ariel"/>
                <a:cs typeface="Arial" panose="020B0604020202020204" pitchFamily="34" charset="0"/>
              </a:rPr>
              <a:t>du</a:t>
            </a:r>
            <a:r>
              <a:rPr lang="en-GB" sz="4000" b="1" spc="-10" dirty="0" smtClean="0">
                <a:solidFill>
                  <a:srgbClr val="C0D119"/>
                </a:solidFill>
                <a:latin typeface="Ariel"/>
                <a:cs typeface="Arial" panose="020B0604020202020204" pitchFamily="34" charset="0"/>
              </a:rPr>
              <a:t>ra</a:t>
            </a:r>
            <a:r>
              <a:rPr lang="en-GB" sz="4000" b="1" spc="-15" dirty="0" smtClean="0">
                <a:solidFill>
                  <a:srgbClr val="C0D119"/>
                </a:solidFill>
                <a:latin typeface="Ariel"/>
                <a:cs typeface="Arial" panose="020B0604020202020204" pitchFamily="34" charset="0"/>
              </a:rPr>
              <a:t>b</a:t>
            </a:r>
            <a:r>
              <a:rPr lang="en-GB" sz="4000" b="1" spc="-5" dirty="0" smtClean="0">
                <a:solidFill>
                  <a:srgbClr val="C0D119"/>
                </a:solidFill>
                <a:latin typeface="Ariel"/>
                <a:cs typeface="Arial" panose="020B0604020202020204" pitchFamily="34" charset="0"/>
              </a:rPr>
              <a:t>ilit</a:t>
            </a:r>
            <a:r>
              <a:rPr lang="en-GB" sz="4000" b="1" spc="-10" dirty="0" smtClean="0">
                <a:solidFill>
                  <a:srgbClr val="C0D119"/>
                </a:solidFill>
                <a:latin typeface="Ariel"/>
                <a:cs typeface="Arial" panose="020B0604020202020204" pitchFamily="34" charset="0"/>
              </a:rPr>
              <a:t>y</a:t>
            </a:r>
            <a:r>
              <a:rPr lang="en-GB" sz="4000" b="1" spc="35" dirty="0" smtClean="0">
                <a:solidFill>
                  <a:srgbClr val="C0D119"/>
                </a:solidFill>
                <a:latin typeface="Ariel"/>
                <a:cs typeface="Arial" panose="020B0604020202020204" pitchFamily="34" charset="0"/>
              </a:rPr>
              <a:t> </a:t>
            </a:r>
            <a:r>
              <a:rPr lang="en-GB" sz="4000" b="1" spc="-15" dirty="0" smtClean="0">
                <a:solidFill>
                  <a:srgbClr val="C0D119"/>
                </a:solidFill>
                <a:latin typeface="Ariel"/>
                <a:cs typeface="Arial" panose="020B0604020202020204" pitchFamily="34" charset="0"/>
              </a:rPr>
              <a:t>o</a:t>
            </a:r>
            <a:r>
              <a:rPr lang="en-GB" sz="4000" b="1" spc="-10" dirty="0" smtClean="0">
                <a:solidFill>
                  <a:srgbClr val="C0D119"/>
                </a:solidFill>
                <a:latin typeface="Ariel"/>
                <a:cs typeface="Arial" panose="020B0604020202020204" pitchFamily="34" charset="0"/>
              </a:rPr>
              <a:t>f</a:t>
            </a:r>
            <a:r>
              <a:rPr lang="en-GB" sz="4000" b="1" spc="5" dirty="0" smtClean="0">
                <a:solidFill>
                  <a:srgbClr val="C0D119"/>
                </a:solidFill>
                <a:latin typeface="Ariel"/>
                <a:cs typeface="Arial" panose="020B0604020202020204" pitchFamily="34" charset="0"/>
              </a:rPr>
              <a:t> </a:t>
            </a:r>
            <a:r>
              <a:rPr lang="en-GB" sz="4000" b="1" spc="-15" dirty="0" smtClean="0">
                <a:solidFill>
                  <a:srgbClr val="C0D119"/>
                </a:solidFill>
                <a:latin typeface="Ariel"/>
                <a:cs typeface="Arial" panose="020B0604020202020204" pitchFamily="34" charset="0"/>
              </a:rPr>
              <a:t>p</a:t>
            </a:r>
            <a:r>
              <a:rPr lang="en-GB" sz="4000" b="1" spc="-10" dirty="0" smtClean="0">
                <a:solidFill>
                  <a:srgbClr val="C0D119"/>
                </a:solidFill>
                <a:latin typeface="Ariel"/>
                <a:cs typeface="Arial" panose="020B0604020202020204" pitchFamily="34" charset="0"/>
              </a:rPr>
              <a:t>r</a:t>
            </a:r>
            <a:r>
              <a:rPr lang="en-GB" sz="4000" b="1" spc="-15" dirty="0" smtClean="0">
                <a:solidFill>
                  <a:srgbClr val="C0D119"/>
                </a:solidFill>
                <a:latin typeface="Ariel"/>
                <a:cs typeface="Arial" panose="020B0604020202020204" pitchFamily="34" charset="0"/>
              </a:rPr>
              <a:t>odu</a:t>
            </a:r>
            <a:r>
              <a:rPr lang="en-GB" sz="4000" b="1" spc="-10" dirty="0" smtClean="0">
                <a:solidFill>
                  <a:srgbClr val="C0D119"/>
                </a:solidFill>
                <a:latin typeface="Ariel"/>
                <a:cs typeface="Arial" panose="020B0604020202020204" pitchFamily="34" charset="0"/>
              </a:rPr>
              <a:t>ct </a:t>
            </a:r>
          </a:p>
          <a:p>
            <a:pPr marL="774700" marR="1831339" indent="-457200" algn="l">
              <a:lnSpc>
                <a:spcPct val="150000"/>
              </a:lnSpc>
              <a:spcBef>
                <a:spcPts val="210"/>
              </a:spcBef>
              <a:buFont typeface="Arial" panose="020B0604020202020204" pitchFamily="34" charset="0"/>
              <a:buChar char="•"/>
            </a:pPr>
            <a:r>
              <a:rPr lang="en-GB" sz="4000" b="1" spc="-10" dirty="0" smtClean="0">
                <a:solidFill>
                  <a:srgbClr val="C0D119"/>
                </a:solidFill>
                <a:latin typeface="Ariel"/>
                <a:cs typeface="Arial" panose="020B0604020202020204" pitchFamily="34" charset="0"/>
              </a:rPr>
              <a:t>E</a:t>
            </a:r>
            <a:r>
              <a:rPr lang="en-GB" sz="4000" b="1" spc="-15" dirty="0" smtClean="0">
                <a:solidFill>
                  <a:srgbClr val="C0D119"/>
                </a:solidFill>
                <a:latin typeface="Ariel"/>
                <a:cs typeface="Arial" panose="020B0604020202020204" pitchFamily="34" charset="0"/>
              </a:rPr>
              <a:t>n</a:t>
            </a:r>
            <a:r>
              <a:rPr lang="en-GB" sz="4000" b="1" spc="-10" dirty="0" smtClean="0">
                <a:solidFill>
                  <a:srgbClr val="C0D119"/>
                </a:solidFill>
                <a:latin typeface="Ariel"/>
                <a:cs typeface="Arial" panose="020B0604020202020204" pitchFamily="34" charset="0"/>
              </a:rPr>
              <a:t>c</a:t>
            </a:r>
            <a:r>
              <a:rPr lang="en-GB" sz="4000" b="1" spc="-15" dirty="0" smtClean="0">
                <a:solidFill>
                  <a:srgbClr val="C0D119"/>
                </a:solidFill>
                <a:latin typeface="Ariel"/>
                <a:cs typeface="Arial" panose="020B0604020202020204" pitchFamily="34" charset="0"/>
              </a:rPr>
              <a:t>ou</a:t>
            </a:r>
            <a:r>
              <a:rPr lang="en-GB" sz="4000" b="1" spc="-10" dirty="0" smtClean="0">
                <a:solidFill>
                  <a:srgbClr val="C0D119"/>
                </a:solidFill>
                <a:latin typeface="Ariel"/>
                <a:cs typeface="Arial" panose="020B0604020202020204" pitchFamily="34" charset="0"/>
              </a:rPr>
              <a:t>ra</a:t>
            </a:r>
            <a:r>
              <a:rPr lang="en-GB" sz="4000" b="1" spc="-15" dirty="0" smtClean="0">
                <a:solidFill>
                  <a:srgbClr val="C0D119"/>
                </a:solidFill>
                <a:latin typeface="Ariel"/>
                <a:cs typeface="Arial" panose="020B0604020202020204" pitchFamily="34" charset="0"/>
              </a:rPr>
              <a:t>g</a:t>
            </a:r>
            <a:r>
              <a:rPr lang="en-GB" sz="4000" b="1" spc="-5" dirty="0" smtClean="0">
                <a:solidFill>
                  <a:srgbClr val="C0D119"/>
                </a:solidFill>
                <a:latin typeface="Ariel"/>
                <a:cs typeface="Arial" panose="020B0604020202020204" pitchFamily="34" charset="0"/>
              </a:rPr>
              <a:t>i</a:t>
            </a:r>
            <a:r>
              <a:rPr lang="en-GB" sz="4000" b="1" spc="-15" dirty="0" smtClean="0">
                <a:solidFill>
                  <a:srgbClr val="C0D119"/>
                </a:solidFill>
                <a:latin typeface="Ariel"/>
                <a:cs typeface="Arial" panose="020B0604020202020204" pitchFamily="34" charset="0"/>
              </a:rPr>
              <a:t>n</a:t>
            </a:r>
            <a:r>
              <a:rPr lang="en-GB" sz="4000" b="1" spc="-10" dirty="0" smtClean="0">
                <a:solidFill>
                  <a:srgbClr val="C0D119"/>
                </a:solidFill>
                <a:latin typeface="Ariel"/>
                <a:cs typeface="Arial" panose="020B0604020202020204" pitchFamily="34" charset="0"/>
              </a:rPr>
              <a:t>g</a:t>
            </a:r>
            <a:r>
              <a:rPr lang="en-GB" sz="4000" b="1" spc="5" dirty="0" smtClean="0">
                <a:solidFill>
                  <a:srgbClr val="C0D119"/>
                </a:solidFill>
                <a:latin typeface="Ariel"/>
                <a:cs typeface="Arial" panose="020B0604020202020204" pitchFamily="34" charset="0"/>
              </a:rPr>
              <a:t> </a:t>
            </a:r>
            <a:r>
              <a:rPr lang="en-GB" sz="4000" b="1" spc="-10" dirty="0" smtClean="0">
                <a:solidFill>
                  <a:srgbClr val="C0D119"/>
                </a:solidFill>
                <a:latin typeface="Ariel"/>
                <a:cs typeface="Arial" panose="020B0604020202020204" pitchFamily="34" charset="0"/>
              </a:rPr>
              <a:t>re</a:t>
            </a:r>
            <a:r>
              <a:rPr lang="en-GB" sz="4000" b="1" spc="-15" dirty="0" smtClean="0">
                <a:solidFill>
                  <a:srgbClr val="C0D119"/>
                </a:solidFill>
                <a:latin typeface="Ariel"/>
                <a:cs typeface="Arial" panose="020B0604020202020204" pitchFamily="34" charset="0"/>
              </a:rPr>
              <a:t>f</a:t>
            </a:r>
            <a:r>
              <a:rPr lang="en-GB" sz="4000" b="1" spc="-5" dirty="0" smtClean="0">
                <a:solidFill>
                  <a:srgbClr val="C0D119"/>
                </a:solidFill>
                <a:latin typeface="Ariel"/>
                <a:cs typeface="Arial" panose="020B0604020202020204" pitchFamily="34" charset="0"/>
              </a:rPr>
              <a:t>ill</a:t>
            </a:r>
            <a:r>
              <a:rPr lang="en-GB" sz="4000" b="1" spc="35" dirty="0" smtClean="0">
                <a:solidFill>
                  <a:srgbClr val="C0D119"/>
                </a:solidFill>
                <a:latin typeface="Ariel"/>
                <a:cs typeface="Arial" panose="020B0604020202020204" pitchFamily="34" charset="0"/>
              </a:rPr>
              <a:t> </a:t>
            </a:r>
            <a:r>
              <a:rPr lang="en-GB" sz="4000" b="1" spc="-10" dirty="0" smtClean="0">
                <a:solidFill>
                  <a:srgbClr val="C0D119"/>
                </a:solidFill>
                <a:latin typeface="Ariel"/>
                <a:cs typeface="Arial" panose="020B0604020202020204" pitchFamily="34" charset="0"/>
              </a:rPr>
              <a:t>c</a:t>
            </a:r>
            <a:r>
              <a:rPr lang="en-GB" sz="4000" b="1" spc="-15" dirty="0" smtClean="0">
                <a:solidFill>
                  <a:srgbClr val="C0D119"/>
                </a:solidFill>
                <a:latin typeface="Ariel"/>
                <a:cs typeface="Arial" panose="020B0604020202020204" pitchFamily="34" charset="0"/>
              </a:rPr>
              <a:t>on</a:t>
            </a:r>
            <a:r>
              <a:rPr lang="en-GB" sz="4000" b="1" spc="-10" dirty="0" smtClean="0">
                <a:solidFill>
                  <a:srgbClr val="C0D119"/>
                </a:solidFill>
                <a:latin typeface="Ariel"/>
                <a:cs typeface="Arial" panose="020B0604020202020204" pitchFamily="34" charset="0"/>
              </a:rPr>
              <a:t>s</a:t>
            </a:r>
            <a:r>
              <a:rPr lang="en-GB" sz="4000" b="1" spc="-20" dirty="0" smtClean="0">
                <a:solidFill>
                  <a:srgbClr val="C0D119"/>
                </a:solidFill>
                <a:latin typeface="Ariel"/>
                <a:cs typeface="Arial" panose="020B0604020202020204" pitchFamily="34" charset="0"/>
              </a:rPr>
              <a:t>um</a:t>
            </a:r>
            <a:r>
              <a:rPr lang="en-GB" sz="4000" b="1" spc="-10" dirty="0" smtClean="0">
                <a:solidFill>
                  <a:srgbClr val="C0D119"/>
                </a:solidFill>
                <a:latin typeface="Ariel"/>
                <a:cs typeface="Arial" panose="020B0604020202020204" pitchFamily="34" charset="0"/>
              </a:rPr>
              <a:t>a</a:t>
            </a:r>
            <a:r>
              <a:rPr lang="en-GB" sz="4000" b="1" spc="-15" dirty="0" smtClean="0">
                <a:solidFill>
                  <a:srgbClr val="C0D119"/>
                </a:solidFill>
                <a:latin typeface="Ariel"/>
                <a:cs typeface="Arial" panose="020B0604020202020204" pitchFamily="34" charset="0"/>
              </a:rPr>
              <a:t>b</a:t>
            </a:r>
            <a:r>
              <a:rPr lang="en-GB" sz="4000" b="1" spc="-10" dirty="0" smtClean="0">
                <a:solidFill>
                  <a:srgbClr val="C0D119"/>
                </a:solidFill>
                <a:latin typeface="Ariel"/>
                <a:cs typeface="Arial" panose="020B0604020202020204" pitchFamily="34" charset="0"/>
              </a:rPr>
              <a:t>les </a:t>
            </a:r>
          </a:p>
          <a:p>
            <a:pPr marL="774700" marR="1831339" indent="-457200" algn="l">
              <a:lnSpc>
                <a:spcPct val="150000"/>
              </a:lnSpc>
              <a:spcBef>
                <a:spcPts val="210"/>
              </a:spcBef>
              <a:buFont typeface="Arial" panose="020B0604020202020204" pitchFamily="34" charset="0"/>
              <a:buChar char="•"/>
            </a:pPr>
            <a:r>
              <a:rPr lang="en-GB" sz="4000" b="1" spc="-10" dirty="0" smtClean="0">
                <a:solidFill>
                  <a:srgbClr val="C0D119"/>
                </a:solidFill>
                <a:latin typeface="Ariel"/>
                <a:cs typeface="Arial" panose="020B0604020202020204" pitchFamily="34" charset="0"/>
              </a:rPr>
              <a:t>Pr</a:t>
            </a:r>
            <a:r>
              <a:rPr lang="en-GB" sz="4000" b="1" spc="-15" dirty="0" smtClean="0">
                <a:solidFill>
                  <a:srgbClr val="C0D119"/>
                </a:solidFill>
                <a:latin typeface="Ariel"/>
                <a:cs typeface="Arial" panose="020B0604020202020204" pitchFamily="34" charset="0"/>
              </a:rPr>
              <a:t>omot</a:t>
            </a:r>
            <a:r>
              <a:rPr lang="en-GB" sz="4000" b="1" spc="-5" dirty="0" smtClean="0">
                <a:solidFill>
                  <a:srgbClr val="C0D119"/>
                </a:solidFill>
                <a:latin typeface="Ariel"/>
                <a:cs typeface="Arial" panose="020B0604020202020204" pitchFamily="34" charset="0"/>
              </a:rPr>
              <a:t>i</a:t>
            </a:r>
            <a:r>
              <a:rPr lang="en-GB" sz="4000" b="1" spc="-15" dirty="0" smtClean="0">
                <a:solidFill>
                  <a:srgbClr val="C0D119"/>
                </a:solidFill>
                <a:latin typeface="Ariel"/>
                <a:cs typeface="Arial" panose="020B0604020202020204" pitchFamily="34" charset="0"/>
              </a:rPr>
              <a:t>n</a:t>
            </a:r>
            <a:r>
              <a:rPr lang="en-GB" sz="4000" b="1" spc="-10" dirty="0" smtClean="0">
                <a:solidFill>
                  <a:srgbClr val="C0D119"/>
                </a:solidFill>
                <a:latin typeface="Ariel"/>
                <a:cs typeface="Arial" panose="020B0604020202020204" pitchFamily="34" charset="0"/>
              </a:rPr>
              <a:t>g</a:t>
            </a:r>
            <a:r>
              <a:rPr lang="en-GB" sz="4000" b="1" spc="15" dirty="0" smtClean="0">
                <a:solidFill>
                  <a:srgbClr val="C0D119"/>
                </a:solidFill>
                <a:latin typeface="Ariel"/>
                <a:cs typeface="Arial" panose="020B0604020202020204" pitchFamily="34" charset="0"/>
              </a:rPr>
              <a:t> the </a:t>
            </a:r>
            <a:r>
              <a:rPr lang="en-GB" sz="4000" b="1" spc="-10" dirty="0" smtClean="0">
                <a:solidFill>
                  <a:srgbClr val="C0D119"/>
                </a:solidFill>
                <a:latin typeface="Ariel"/>
                <a:cs typeface="Arial" panose="020B0604020202020204" pitchFamily="34" charset="0"/>
              </a:rPr>
              <a:t>e</a:t>
            </a:r>
            <a:r>
              <a:rPr lang="en-GB" sz="4000" b="1" spc="-15" dirty="0" smtClean="0">
                <a:solidFill>
                  <a:srgbClr val="C0D119"/>
                </a:solidFill>
                <a:latin typeface="Ariel"/>
                <a:cs typeface="Arial" panose="020B0604020202020204" pitchFamily="34" charset="0"/>
              </a:rPr>
              <a:t>ff</a:t>
            </a:r>
            <a:r>
              <a:rPr lang="en-GB" sz="4000" b="1" spc="-10" dirty="0" smtClean="0">
                <a:solidFill>
                  <a:srgbClr val="C0D119"/>
                </a:solidFill>
                <a:latin typeface="Ariel"/>
                <a:cs typeface="Arial" panose="020B0604020202020204" pitchFamily="34" charset="0"/>
              </a:rPr>
              <a:t>icie</a:t>
            </a:r>
            <a:r>
              <a:rPr lang="en-GB" sz="4000" b="1" spc="-15" dirty="0" smtClean="0">
                <a:solidFill>
                  <a:srgbClr val="C0D119"/>
                </a:solidFill>
                <a:latin typeface="Ariel"/>
                <a:cs typeface="Arial" panose="020B0604020202020204" pitchFamily="34" charset="0"/>
              </a:rPr>
              <a:t>n</a:t>
            </a:r>
            <a:r>
              <a:rPr lang="en-GB" sz="4000" b="1" spc="-10" dirty="0" smtClean="0">
                <a:solidFill>
                  <a:srgbClr val="C0D119"/>
                </a:solidFill>
                <a:latin typeface="Ariel"/>
                <a:cs typeface="Arial" panose="020B0604020202020204" pitchFamily="34" charset="0"/>
              </a:rPr>
              <a:t>t</a:t>
            </a:r>
            <a:r>
              <a:rPr lang="en-GB" sz="4000" b="1" spc="40" dirty="0" smtClean="0">
                <a:solidFill>
                  <a:srgbClr val="C0D119"/>
                </a:solidFill>
                <a:latin typeface="Ariel"/>
                <a:cs typeface="Arial" panose="020B0604020202020204" pitchFamily="34" charset="0"/>
              </a:rPr>
              <a:t> </a:t>
            </a:r>
            <a:r>
              <a:rPr lang="en-GB" sz="4000" b="1" spc="-15" dirty="0" smtClean="0">
                <a:solidFill>
                  <a:srgbClr val="C0D119"/>
                </a:solidFill>
                <a:latin typeface="Ariel"/>
                <a:cs typeface="Arial" panose="020B0604020202020204" pitchFamily="34" charset="0"/>
              </a:rPr>
              <a:t>u</a:t>
            </a:r>
            <a:r>
              <a:rPr lang="en-GB" sz="4000" b="1" spc="-10" dirty="0" smtClean="0">
                <a:solidFill>
                  <a:srgbClr val="C0D119"/>
                </a:solidFill>
                <a:latin typeface="Ariel"/>
                <a:cs typeface="Arial" panose="020B0604020202020204" pitchFamily="34" charset="0"/>
              </a:rPr>
              <a:t>se</a:t>
            </a:r>
            <a:r>
              <a:rPr lang="en-GB" sz="4000" b="1" spc="10" dirty="0" smtClean="0">
                <a:solidFill>
                  <a:srgbClr val="C0D119"/>
                </a:solidFill>
                <a:latin typeface="Ariel"/>
                <a:cs typeface="Arial" panose="020B0604020202020204" pitchFamily="34" charset="0"/>
              </a:rPr>
              <a:t> </a:t>
            </a:r>
            <a:r>
              <a:rPr lang="en-GB" sz="4000" b="1" spc="-15" dirty="0" smtClean="0">
                <a:solidFill>
                  <a:srgbClr val="C0D119"/>
                </a:solidFill>
                <a:latin typeface="Ariel"/>
                <a:cs typeface="Arial" panose="020B0604020202020204" pitchFamily="34" charset="0"/>
              </a:rPr>
              <a:t>o</a:t>
            </a:r>
            <a:r>
              <a:rPr lang="en-GB" sz="4000" b="1" spc="-10" dirty="0" smtClean="0">
                <a:solidFill>
                  <a:srgbClr val="C0D119"/>
                </a:solidFill>
                <a:latin typeface="Ariel"/>
                <a:cs typeface="Arial" panose="020B0604020202020204" pitchFamily="34" charset="0"/>
              </a:rPr>
              <a:t>f</a:t>
            </a:r>
            <a:r>
              <a:rPr lang="en-GB" sz="4000" b="1" spc="5" dirty="0" smtClean="0">
                <a:solidFill>
                  <a:srgbClr val="C0D119"/>
                </a:solidFill>
                <a:latin typeface="Ariel"/>
                <a:cs typeface="Arial" panose="020B0604020202020204" pitchFamily="34" charset="0"/>
              </a:rPr>
              <a:t> </a:t>
            </a:r>
            <a:r>
              <a:rPr lang="en-GB" sz="4000" b="1" spc="-15" dirty="0" smtClean="0">
                <a:solidFill>
                  <a:srgbClr val="C0D119"/>
                </a:solidFill>
                <a:latin typeface="Ariel"/>
                <a:cs typeface="Arial" panose="020B0604020202020204" pitchFamily="34" charset="0"/>
              </a:rPr>
              <a:t>p</a:t>
            </a:r>
            <a:r>
              <a:rPr lang="en-GB" sz="4000" b="1" spc="-10" dirty="0" smtClean="0">
                <a:solidFill>
                  <a:srgbClr val="C0D119"/>
                </a:solidFill>
                <a:latin typeface="Ariel"/>
                <a:cs typeface="Arial" panose="020B0604020202020204" pitchFamily="34" charset="0"/>
              </a:rPr>
              <a:t>r</a:t>
            </a:r>
            <a:r>
              <a:rPr lang="en-GB" sz="4000" b="1" spc="-15" dirty="0" smtClean="0">
                <a:solidFill>
                  <a:srgbClr val="C0D119"/>
                </a:solidFill>
                <a:latin typeface="Ariel"/>
                <a:cs typeface="Arial" panose="020B0604020202020204" pitchFamily="34" charset="0"/>
              </a:rPr>
              <a:t>odu</a:t>
            </a:r>
            <a:r>
              <a:rPr lang="en-GB" sz="4000" b="1" spc="-10" dirty="0" smtClean="0">
                <a:solidFill>
                  <a:srgbClr val="C0D119"/>
                </a:solidFill>
                <a:latin typeface="Ariel"/>
                <a:cs typeface="Arial" panose="020B0604020202020204" pitchFamily="34" charset="0"/>
              </a:rPr>
              <a:t>ct </a:t>
            </a:r>
          </a:p>
          <a:p>
            <a:pPr marL="774700" marR="1831339" indent="-457200" algn="l">
              <a:lnSpc>
                <a:spcPct val="150000"/>
              </a:lnSpc>
              <a:spcBef>
                <a:spcPts val="210"/>
              </a:spcBef>
              <a:buFont typeface="Arial" panose="020B0604020202020204" pitchFamily="34" charset="0"/>
              <a:buChar char="•"/>
            </a:pPr>
            <a:r>
              <a:rPr lang="en-GB" sz="4000" b="1" spc="-10" dirty="0" smtClean="0">
                <a:solidFill>
                  <a:srgbClr val="C0D119"/>
                </a:solidFill>
                <a:latin typeface="Ariel"/>
                <a:cs typeface="Arial" panose="020B0604020202020204" pitchFamily="34" charset="0"/>
              </a:rPr>
              <a:t>Maki</a:t>
            </a:r>
            <a:r>
              <a:rPr lang="en-GB" sz="4000" b="1" spc="-15" dirty="0" smtClean="0">
                <a:solidFill>
                  <a:srgbClr val="C0D119"/>
                </a:solidFill>
                <a:latin typeface="Ariel"/>
                <a:cs typeface="Arial" panose="020B0604020202020204" pitchFamily="34" charset="0"/>
              </a:rPr>
              <a:t>n</a:t>
            </a:r>
            <a:r>
              <a:rPr lang="en-GB" sz="4000" b="1" spc="-10" dirty="0" smtClean="0">
                <a:solidFill>
                  <a:srgbClr val="C0D119"/>
                </a:solidFill>
                <a:latin typeface="Ariel"/>
                <a:cs typeface="Arial" panose="020B0604020202020204" pitchFamily="34" charset="0"/>
              </a:rPr>
              <a:t>g</a:t>
            </a:r>
            <a:r>
              <a:rPr lang="en-GB" sz="4000" b="1" spc="5" dirty="0" smtClean="0">
                <a:solidFill>
                  <a:srgbClr val="C0D119"/>
                </a:solidFill>
                <a:latin typeface="Ariel"/>
                <a:cs typeface="Arial" panose="020B0604020202020204" pitchFamily="34" charset="0"/>
              </a:rPr>
              <a:t> </a:t>
            </a:r>
            <a:r>
              <a:rPr lang="en-GB" sz="4000" b="1" spc="-10" dirty="0" smtClean="0">
                <a:solidFill>
                  <a:srgbClr val="C0D119"/>
                </a:solidFill>
                <a:latin typeface="Ariel"/>
                <a:cs typeface="Arial" panose="020B0604020202020204" pitchFamily="34" charset="0"/>
              </a:rPr>
              <a:t>c</a:t>
            </a:r>
            <a:r>
              <a:rPr lang="en-GB" sz="4000" b="1" spc="-20" dirty="0" smtClean="0">
                <a:solidFill>
                  <a:srgbClr val="C0D119"/>
                </a:solidFill>
                <a:latin typeface="Ariel"/>
                <a:cs typeface="Arial" panose="020B0604020202020204" pitchFamily="34" charset="0"/>
              </a:rPr>
              <a:t>ompon</a:t>
            </a:r>
            <a:r>
              <a:rPr lang="en-GB" sz="4000" b="1" spc="-10" dirty="0" smtClean="0">
                <a:solidFill>
                  <a:srgbClr val="C0D119"/>
                </a:solidFill>
                <a:latin typeface="Ariel"/>
                <a:cs typeface="Arial" panose="020B0604020202020204" pitchFamily="34" charset="0"/>
              </a:rPr>
              <a:t>e</a:t>
            </a:r>
            <a:r>
              <a:rPr lang="en-GB" sz="4000" b="1" spc="-15" dirty="0" smtClean="0">
                <a:solidFill>
                  <a:srgbClr val="C0D119"/>
                </a:solidFill>
                <a:latin typeface="Ariel"/>
                <a:cs typeface="Arial" panose="020B0604020202020204" pitchFamily="34" charset="0"/>
              </a:rPr>
              <a:t>n</a:t>
            </a:r>
            <a:r>
              <a:rPr lang="en-GB" sz="4000" b="1" spc="-10" dirty="0" smtClean="0">
                <a:solidFill>
                  <a:srgbClr val="C0D119"/>
                </a:solidFill>
                <a:latin typeface="Ariel"/>
                <a:cs typeface="Arial" panose="020B0604020202020204" pitchFamily="34" charset="0"/>
              </a:rPr>
              <a:t>t</a:t>
            </a:r>
            <a:r>
              <a:rPr lang="en-GB" sz="4000" b="1" spc="30" dirty="0" smtClean="0">
                <a:solidFill>
                  <a:srgbClr val="C0D119"/>
                </a:solidFill>
                <a:latin typeface="Ariel"/>
                <a:cs typeface="Arial" panose="020B0604020202020204" pitchFamily="34" charset="0"/>
              </a:rPr>
              <a:t> </a:t>
            </a:r>
            <a:r>
              <a:rPr lang="en-GB" sz="4000" b="1" spc="-15" dirty="0" smtClean="0">
                <a:solidFill>
                  <a:srgbClr val="C0D119"/>
                </a:solidFill>
                <a:latin typeface="Ariel"/>
                <a:cs typeface="Arial" panose="020B0604020202020204" pitchFamily="34" charset="0"/>
              </a:rPr>
              <a:t>p</a:t>
            </a:r>
            <a:r>
              <a:rPr lang="en-GB" sz="4000" b="1" spc="-10" dirty="0" smtClean="0">
                <a:solidFill>
                  <a:srgbClr val="C0D119"/>
                </a:solidFill>
                <a:latin typeface="Ariel"/>
                <a:cs typeface="Arial" panose="020B0604020202020204" pitchFamily="34" charset="0"/>
              </a:rPr>
              <a:t>ar</a:t>
            </a:r>
            <a:r>
              <a:rPr lang="en-GB" sz="4000" b="1" spc="-15" dirty="0" smtClean="0">
                <a:solidFill>
                  <a:srgbClr val="C0D119"/>
                </a:solidFill>
                <a:latin typeface="Ariel"/>
                <a:cs typeface="Arial" panose="020B0604020202020204" pitchFamily="34" charset="0"/>
              </a:rPr>
              <a:t>t</a:t>
            </a:r>
            <a:r>
              <a:rPr lang="en-GB" sz="4000" b="1" spc="-10" dirty="0" smtClean="0">
                <a:solidFill>
                  <a:srgbClr val="C0D119"/>
                </a:solidFill>
                <a:latin typeface="Ariel"/>
                <a:cs typeface="Arial" panose="020B0604020202020204" pitchFamily="34" charset="0"/>
              </a:rPr>
              <a:t>s</a:t>
            </a:r>
            <a:r>
              <a:rPr lang="en-GB" sz="4000" b="1" spc="20" dirty="0" smtClean="0">
                <a:solidFill>
                  <a:srgbClr val="C0D119"/>
                </a:solidFill>
                <a:latin typeface="Ariel"/>
                <a:cs typeface="Arial" panose="020B0604020202020204" pitchFamily="34" charset="0"/>
              </a:rPr>
              <a:t> </a:t>
            </a:r>
            <a:r>
              <a:rPr lang="en-GB" sz="4000" b="1" spc="-10" dirty="0" smtClean="0">
                <a:solidFill>
                  <a:srgbClr val="C0D119"/>
                </a:solidFill>
                <a:latin typeface="Ariel"/>
                <a:cs typeface="Arial" panose="020B0604020202020204" pitchFamily="34" charset="0"/>
              </a:rPr>
              <a:t>easy </a:t>
            </a:r>
            <a:r>
              <a:rPr lang="en-GB" sz="4000" b="1" spc="-15" dirty="0" smtClean="0">
                <a:solidFill>
                  <a:srgbClr val="C0D119"/>
                </a:solidFill>
                <a:latin typeface="Ariel"/>
                <a:cs typeface="Arial" panose="020B0604020202020204" pitchFamily="34" charset="0"/>
              </a:rPr>
              <a:t>t</a:t>
            </a:r>
            <a:r>
              <a:rPr lang="en-GB" sz="4000" b="1" spc="-10" dirty="0" smtClean="0">
                <a:solidFill>
                  <a:srgbClr val="C0D119"/>
                </a:solidFill>
                <a:latin typeface="Ariel"/>
                <a:cs typeface="Arial" panose="020B0604020202020204" pitchFamily="34" charset="0"/>
              </a:rPr>
              <a:t>o</a:t>
            </a:r>
            <a:r>
              <a:rPr lang="en-GB" sz="4000" b="1" spc="15" dirty="0" smtClean="0">
                <a:solidFill>
                  <a:srgbClr val="C0D119"/>
                </a:solidFill>
                <a:latin typeface="Ariel"/>
                <a:cs typeface="Arial" panose="020B0604020202020204" pitchFamily="34" charset="0"/>
              </a:rPr>
              <a:t> </a:t>
            </a:r>
            <a:r>
              <a:rPr lang="en-GB" sz="4000" b="1" spc="-10" dirty="0" smtClean="0">
                <a:solidFill>
                  <a:srgbClr val="C0D119"/>
                </a:solidFill>
                <a:latin typeface="Ariel"/>
                <a:cs typeface="Arial" panose="020B0604020202020204" pitchFamily="34" charset="0"/>
              </a:rPr>
              <a:t>re</a:t>
            </a:r>
            <a:r>
              <a:rPr lang="en-GB" sz="4000" b="1" spc="-15" dirty="0" smtClean="0">
                <a:solidFill>
                  <a:srgbClr val="C0D119"/>
                </a:solidFill>
                <a:latin typeface="Ariel"/>
                <a:cs typeface="Arial" panose="020B0604020202020204" pitchFamily="34" charset="0"/>
              </a:rPr>
              <a:t>p</a:t>
            </a:r>
            <a:r>
              <a:rPr lang="en-GB" sz="4000" b="1" spc="-10" dirty="0" smtClean="0">
                <a:solidFill>
                  <a:srgbClr val="C0D119"/>
                </a:solidFill>
                <a:latin typeface="Ariel"/>
                <a:cs typeface="Arial" panose="020B0604020202020204" pitchFamily="34" charset="0"/>
              </a:rPr>
              <a:t>lace </a:t>
            </a:r>
          </a:p>
          <a:p>
            <a:pPr marL="774700" marR="1831339" indent="-457200" algn="l">
              <a:lnSpc>
                <a:spcPct val="150000"/>
              </a:lnSpc>
              <a:spcBef>
                <a:spcPts val="210"/>
              </a:spcBef>
              <a:buFont typeface="Arial" panose="020B0604020202020204" pitchFamily="34" charset="0"/>
              <a:buChar char="•"/>
            </a:pPr>
            <a:r>
              <a:rPr lang="en-GB" sz="4000" b="1" spc="-10" dirty="0" smtClean="0">
                <a:solidFill>
                  <a:srgbClr val="C0D119"/>
                </a:solidFill>
                <a:latin typeface="Ariel"/>
                <a:cs typeface="Arial" panose="020B0604020202020204" pitchFamily="34" charset="0"/>
              </a:rPr>
              <a:t>Ex</a:t>
            </a:r>
            <a:r>
              <a:rPr lang="en-GB" sz="4000" b="1" spc="-15" dirty="0" smtClean="0">
                <a:solidFill>
                  <a:srgbClr val="C0D119"/>
                </a:solidFill>
                <a:latin typeface="Ariel"/>
                <a:cs typeface="Arial" panose="020B0604020202020204" pitchFamily="34" charset="0"/>
              </a:rPr>
              <a:t>t</a:t>
            </a:r>
            <a:r>
              <a:rPr lang="en-GB" sz="4000" b="1" spc="-10" dirty="0" smtClean="0">
                <a:solidFill>
                  <a:srgbClr val="C0D119"/>
                </a:solidFill>
                <a:latin typeface="Ariel"/>
                <a:cs typeface="Arial" panose="020B0604020202020204" pitchFamily="34" charset="0"/>
              </a:rPr>
              <a:t>e</a:t>
            </a:r>
            <a:r>
              <a:rPr lang="en-GB" sz="4000" b="1" spc="-15" dirty="0" smtClean="0">
                <a:solidFill>
                  <a:srgbClr val="C0D119"/>
                </a:solidFill>
                <a:latin typeface="Ariel"/>
                <a:cs typeface="Arial" panose="020B0604020202020204" pitchFamily="34" charset="0"/>
              </a:rPr>
              <a:t>n</a:t>
            </a:r>
            <a:r>
              <a:rPr lang="en-GB" sz="4000" b="1" spc="-10" dirty="0" smtClean="0">
                <a:solidFill>
                  <a:srgbClr val="C0D119"/>
                </a:solidFill>
                <a:latin typeface="Ariel"/>
                <a:cs typeface="Arial" panose="020B0604020202020204" pitchFamily="34" charset="0"/>
              </a:rPr>
              <a:t>d</a:t>
            </a:r>
            <a:r>
              <a:rPr lang="en-GB" sz="4000" b="1" spc="-5" dirty="0" smtClean="0">
                <a:solidFill>
                  <a:srgbClr val="C0D119"/>
                </a:solidFill>
                <a:latin typeface="Ariel"/>
                <a:cs typeface="Arial" panose="020B0604020202020204" pitchFamily="34" charset="0"/>
              </a:rPr>
              <a:t> the li</a:t>
            </a:r>
            <a:r>
              <a:rPr lang="en-GB" sz="4000" b="1" spc="-15" dirty="0" smtClean="0">
                <a:solidFill>
                  <a:srgbClr val="C0D119"/>
                </a:solidFill>
                <a:latin typeface="Ariel"/>
                <a:cs typeface="Arial" panose="020B0604020202020204" pitchFamily="34" charset="0"/>
              </a:rPr>
              <a:t>f</a:t>
            </a:r>
            <a:r>
              <a:rPr lang="en-GB" sz="4000" b="1" spc="-10" dirty="0" smtClean="0">
                <a:solidFill>
                  <a:srgbClr val="C0D119"/>
                </a:solidFill>
                <a:latin typeface="Ariel"/>
                <a:cs typeface="Arial" panose="020B0604020202020204" pitchFamily="34" charset="0"/>
              </a:rPr>
              <a:t>e</a:t>
            </a:r>
            <a:r>
              <a:rPr lang="en-GB" sz="4000" b="1" spc="20" dirty="0" smtClean="0">
                <a:solidFill>
                  <a:srgbClr val="C0D119"/>
                </a:solidFill>
                <a:latin typeface="Ariel"/>
                <a:cs typeface="Arial" panose="020B0604020202020204" pitchFamily="34" charset="0"/>
              </a:rPr>
              <a:t> </a:t>
            </a:r>
            <a:r>
              <a:rPr lang="en-GB" sz="4000" b="1" spc="-15" dirty="0" smtClean="0">
                <a:solidFill>
                  <a:srgbClr val="C0D119"/>
                </a:solidFill>
                <a:latin typeface="Ariel"/>
                <a:cs typeface="Arial" panose="020B0604020202020204" pitchFamily="34" charset="0"/>
              </a:rPr>
              <a:t>o</a:t>
            </a:r>
            <a:r>
              <a:rPr lang="en-GB" sz="4000" b="1" spc="-10" dirty="0" smtClean="0">
                <a:solidFill>
                  <a:srgbClr val="C0D119"/>
                </a:solidFill>
                <a:latin typeface="Ariel"/>
                <a:cs typeface="Arial" panose="020B0604020202020204" pitchFamily="34" charset="0"/>
              </a:rPr>
              <a:t>f</a:t>
            </a:r>
            <a:r>
              <a:rPr lang="en-GB" sz="4000" b="1" spc="15" dirty="0" smtClean="0">
                <a:solidFill>
                  <a:srgbClr val="C0D119"/>
                </a:solidFill>
                <a:latin typeface="Ariel"/>
                <a:cs typeface="Arial" panose="020B0604020202020204" pitchFamily="34" charset="0"/>
              </a:rPr>
              <a:t> </a:t>
            </a:r>
            <a:r>
              <a:rPr lang="en-GB" sz="4000" b="1" spc="-15" dirty="0" smtClean="0">
                <a:solidFill>
                  <a:srgbClr val="C0D119"/>
                </a:solidFill>
                <a:latin typeface="Ariel"/>
                <a:cs typeface="Arial" panose="020B0604020202020204" pitchFamily="34" charset="0"/>
              </a:rPr>
              <a:t>p</a:t>
            </a:r>
            <a:r>
              <a:rPr lang="en-GB" sz="4000" b="1" spc="-10" dirty="0" smtClean="0">
                <a:solidFill>
                  <a:srgbClr val="C0D119"/>
                </a:solidFill>
                <a:latin typeface="Ariel"/>
                <a:cs typeface="Arial" panose="020B0604020202020204" pitchFamily="34" charset="0"/>
              </a:rPr>
              <a:t>r</a:t>
            </a:r>
            <a:r>
              <a:rPr lang="en-GB" sz="4000" b="1" spc="-15" dirty="0" smtClean="0">
                <a:solidFill>
                  <a:srgbClr val="C0D119"/>
                </a:solidFill>
                <a:latin typeface="Ariel"/>
                <a:cs typeface="Arial" panose="020B0604020202020204" pitchFamily="34" charset="0"/>
              </a:rPr>
              <a:t>odu</a:t>
            </a:r>
            <a:r>
              <a:rPr lang="en-GB" sz="4000" b="1" spc="-10" dirty="0" smtClean="0">
                <a:solidFill>
                  <a:srgbClr val="C0D119"/>
                </a:solidFill>
                <a:latin typeface="Ariel"/>
                <a:cs typeface="Arial" panose="020B0604020202020204" pitchFamily="34" charset="0"/>
              </a:rPr>
              <a:t>ct</a:t>
            </a:r>
            <a:endParaRPr lang="en-GB" sz="4000" b="1" dirty="0">
              <a:solidFill>
                <a:srgbClr val="C0D119"/>
              </a:solidFill>
              <a:latin typeface="Ariel"/>
              <a:cs typeface="Arial" panose="020B0604020202020204" pitchFamily="34" charset="0"/>
            </a:endParaRPr>
          </a:p>
        </p:txBody>
      </p:sp>
      <p:sp>
        <p:nvSpPr>
          <p:cNvPr id="6" name="Shape 19"/>
          <p:cNvSpPr/>
          <p:nvPr/>
        </p:nvSpPr>
        <p:spPr>
          <a:xfrm>
            <a:off x="1092093" y="2425311"/>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13250342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14">
            <a:extLst>
              <a:ext uri="{FF2B5EF4-FFF2-40B4-BE49-F238E27FC236}">
                <a16:creationId xmlns:a16="http://schemas.microsoft.com/office/drawing/2014/main" id="{CDDF8A8B-91DC-483F-BEBC-4E3B23629A93}"/>
              </a:ext>
            </a:extLst>
          </p:cNvPr>
          <p:cNvSpPr/>
          <p:nvPr/>
        </p:nvSpPr>
        <p:spPr>
          <a:xfrm>
            <a:off x="1102378" y="2909045"/>
            <a:ext cx="18436878" cy="9725739"/>
          </a:xfrm>
          <a:prstGeom prst="rect">
            <a:avLst/>
          </a:prstGeom>
          <a:ln w="3175">
            <a:miter lim="400000"/>
          </a:ln>
          <a:extLst>
            <a:ext uri="{C572A759-6A51-4108-AA02-DFA0A04FC94B}">
              <ma14:wrappingTextBoxFlag xmlns:ma14="http://schemas.microsoft.com/office/mac/drawingml/2011/main" xmlns="" val="1"/>
            </a:ext>
          </a:extLst>
        </p:spPr>
        <p:txBody>
          <a:bodyPr wrap="square" lIns="0" tIns="0" rIns="0" bIns="0">
            <a:spAutoFit/>
          </a:bodyPr>
          <a:lstStyle/>
          <a:p>
            <a:pPr marL="12700" marR="12700" algn="l">
              <a:lnSpc>
                <a:spcPct val="100000"/>
              </a:lnSpc>
            </a:pPr>
            <a:r>
              <a:rPr lang="en-GB" sz="4000" spc="-10" dirty="0">
                <a:solidFill>
                  <a:schemeClr val="tx1">
                    <a:lumMod val="50000"/>
                    <a:lumOff val="50000"/>
                  </a:schemeClr>
                </a:solidFill>
                <a:latin typeface="Arial"/>
                <a:cs typeface="Arial"/>
              </a:rPr>
              <a:t>There are six options to consider when deciding how to minimise waste production at the end of the life cycle stage. The </a:t>
            </a:r>
            <a:r>
              <a:rPr lang="en-GB" sz="4000" b="1" spc="-10" dirty="0">
                <a:solidFill>
                  <a:schemeClr val="tx1">
                    <a:lumMod val="50000"/>
                    <a:lumOff val="50000"/>
                  </a:schemeClr>
                </a:solidFill>
                <a:latin typeface="Arial"/>
                <a:cs typeface="Arial"/>
              </a:rPr>
              <a:t>six </a:t>
            </a:r>
            <a:r>
              <a:rPr lang="en-GB" sz="4000" b="1" spc="-10" dirty="0" err="1">
                <a:solidFill>
                  <a:schemeClr val="tx1">
                    <a:lumMod val="50000"/>
                    <a:lumOff val="50000"/>
                  </a:schemeClr>
                </a:solidFill>
                <a:latin typeface="Arial"/>
                <a:cs typeface="Arial"/>
              </a:rPr>
              <a:t>Rs</a:t>
            </a:r>
            <a:r>
              <a:rPr lang="en-GB" sz="4000" b="1" spc="-10" dirty="0">
                <a:solidFill>
                  <a:schemeClr val="tx1">
                    <a:lumMod val="50000"/>
                    <a:lumOff val="50000"/>
                  </a:schemeClr>
                </a:solidFill>
                <a:latin typeface="Arial"/>
                <a:cs typeface="Arial"/>
              </a:rPr>
              <a:t> </a:t>
            </a:r>
            <a:r>
              <a:rPr lang="en-GB" sz="4000" spc="-10" dirty="0">
                <a:solidFill>
                  <a:schemeClr val="tx1">
                    <a:lumMod val="50000"/>
                    <a:lumOff val="50000"/>
                  </a:schemeClr>
                </a:solidFill>
                <a:latin typeface="Arial"/>
                <a:cs typeface="Arial"/>
              </a:rPr>
              <a:t>are as follows</a:t>
            </a:r>
            <a:r>
              <a:rPr lang="en-GB" sz="4000" spc="-10" dirty="0" smtClean="0">
                <a:solidFill>
                  <a:schemeClr val="tx1">
                    <a:lumMod val="50000"/>
                    <a:lumOff val="50000"/>
                  </a:schemeClr>
                </a:solidFill>
                <a:latin typeface="Arial"/>
                <a:cs typeface="Arial"/>
              </a:rPr>
              <a:t>:</a:t>
            </a:r>
          </a:p>
          <a:p>
            <a:pPr marL="12700" marR="12700" algn="l">
              <a:lnSpc>
                <a:spcPct val="100000"/>
              </a:lnSpc>
            </a:pPr>
            <a:endParaRPr lang="en-GB" sz="4000" dirty="0">
              <a:latin typeface="Arial"/>
              <a:cs typeface="Arial"/>
            </a:endParaRPr>
          </a:p>
          <a:p>
            <a:pPr marL="12700" algn="l">
              <a:lnSpc>
                <a:spcPct val="100000"/>
              </a:lnSpc>
            </a:pPr>
            <a:r>
              <a:rPr lang="en-GB" sz="4000" dirty="0" smtClean="0">
                <a:solidFill>
                  <a:srgbClr val="C0D119"/>
                </a:solidFill>
                <a:latin typeface="Arial"/>
                <a:cs typeface="Arial"/>
              </a:rPr>
              <a:t>• </a:t>
            </a:r>
            <a:r>
              <a:rPr lang="en-GB" sz="4000" b="1" spc="-10" dirty="0" smtClean="0">
                <a:solidFill>
                  <a:srgbClr val="C0D119"/>
                </a:solidFill>
                <a:latin typeface="Arial"/>
                <a:cs typeface="Arial"/>
              </a:rPr>
              <a:t>R</a:t>
            </a:r>
            <a:r>
              <a:rPr lang="en-GB" sz="4000" b="1" spc="-5" dirty="0" smtClean="0">
                <a:solidFill>
                  <a:srgbClr val="C0D119"/>
                </a:solidFill>
                <a:latin typeface="Arial"/>
                <a:cs typeface="Arial"/>
              </a:rPr>
              <a:t>e</a:t>
            </a:r>
            <a:r>
              <a:rPr lang="en-GB" sz="4000" b="1" spc="-10" dirty="0" smtClean="0">
                <a:solidFill>
                  <a:srgbClr val="C0D119"/>
                </a:solidFill>
                <a:latin typeface="Arial"/>
                <a:cs typeface="Arial"/>
              </a:rPr>
              <a:t>du</a:t>
            </a:r>
            <a:r>
              <a:rPr lang="en-GB" sz="4000" b="1" dirty="0" smtClean="0">
                <a:solidFill>
                  <a:srgbClr val="C0D119"/>
                </a:solidFill>
                <a:latin typeface="Arial"/>
                <a:cs typeface="Arial"/>
              </a:rPr>
              <a:t>ce					</a:t>
            </a:r>
            <a:r>
              <a:rPr lang="en-GB" sz="4000" dirty="0" smtClean="0">
                <a:solidFill>
                  <a:srgbClr val="C0D119"/>
                </a:solidFill>
                <a:latin typeface="Arial"/>
                <a:cs typeface="Arial"/>
              </a:rPr>
              <a:t>• </a:t>
            </a:r>
            <a:r>
              <a:rPr lang="en-GB" sz="4000" b="1" spc="-10" dirty="0" smtClean="0">
                <a:solidFill>
                  <a:srgbClr val="C0D119"/>
                </a:solidFill>
                <a:latin typeface="Arial"/>
                <a:cs typeface="Arial"/>
              </a:rPr>
              <a:t>R</a:t>
            </a:r>
            <a:r>
              <a:rPr lang="en-GB" sz="4000" b="1" spc="-5" dirty="0" smtClean="0">
                <a:solidFill>
                  <a:srgbClr val="C0D119"/>
                </a:solidFill>
                <a:latin typeface="Arial"/>
                <a:cs typeface="Arial"/>
              </a:rPr>
              <a:t>e</a:t>
            </a:r>
            <a:r>
              <a:rPr lang="en-GB" sz="4000" b="1" spc="-10" dirty="0" smtClean="0">
                <a:solidFill>
                  <a:srgbClr val="C0D119"/>
                </a:solidFill>
                <a:latin typeface="Arial"/>
                <a:cs typeface="Arial"/>
              </a:rPr>
              <a:t>think</a:t>
            </a:r>
            <a:endParaRPr lang="en-GB" sz="4000" dirty="0">
              <a:solidFill>
                <a:srgbClr val="C0D119"/>
              </a:solidFill>
              <a:latin typeface="Arial"/>
              <a:cs typeface="Arial"/>
            </a:endParaRPr>
          </a:p>
          <a:p>
            <a:pPr marL="12700" algn="l">
              <a:lnSpc>
                <a:spcPct val="100000"/>
              </a:lnSpc>
            </a:pPr>
            <a:r>
              <a:rPr lang="en-GB" sz="4000" dirty="0" smtClean="0">
                <a:solidFill>
                  <a:srgbClr val="C0D119"/>
                </a:solidFill>
                <a:latin typeface="Arial"/>
                <a:cs typeface="Arial"/>
              </a:rPr>
              <a:t>• </a:t>
            </a:r>
            <a:r>
              <a:rPr lang="en-GB" sz="4000" b="1" spc="-10" dirty="0" smtClean="0">
                <a:solidFill>
                  <a:srgbClr val="C0D119"/>
                </a:solidFill>
                <a:latin typeface="Arial"/>
                <a:cs typeface="Arial"/>
              </a:rPr>
              <a:t>R</a:t>
            </a:r>
            <a:r>
              <a:rPr lang="en-GB" sz="4000" b="1" spc="-5" dirty="0" smtClean="0">
                <a:solidFill>
                  <a:srgbClr val="C0D119"/>
                </a:solidFill>
                <a:latin typeface="Arial"/>
                <a:cs typeface="Arial"/>
              </a:rPr>
              <a:t>e</a:t>
            </a:r>
            <a:r>
              <a:rPr lang="en-GB" sz="4000" b="1" spc="-10" dirty="0" smtClean="0">
                <a:solidFill>
                  <a:srgbClr val="C0D119"/>
                </a:solidFill>
                <a:latin typeface="Arial"/>
                <a:cs typeface="Arial"/>
              </a:rPr>
              <a:t>u</a:t>
            </a:r>
            <a:r>
              <a:rPr lang="en-GB" sz="4000" b="1" spc="-5" dirty="0" smtClean="0">
                <a:solidFill>
                  <a:srgbClr val="C0D119"/>
                </a:solidFill>
                <a:latin typeface="Arial"/>
                <a:cs typeface="Arial"/>
              </a:rPr>
              <a:t>s</a:t>
            </a:r>
            <a:r>
              <a:rPr lang="en-GB" sz="4000" b="1" dirty="0" smtClean="0">
                <a:solidFill>
                  <a:srgbClr val="C0D119"/>
                </a:solidFill>
                <a:latin typeface="Arial"/>
                <a:cs typeface="Arial"/>
              </a:rPr>
              <a:t>e					</a:t>
            </a:r>
            <a:r>
              <a:rPr lang="en-GB" sz="4000" dirty="0" smtClean="0">
                <a:solidFill>
                  <a:srgbClr val="C0D119"/>
                </a:solidFill>
                <a:latin typeface="Arial"/>
                <a:cs typeface="Arial"/>
              </a:rPr>
              <a:t>• </a:t>
            </a:r>
            <a:r>
              <a:rPr lang="en-GB" sz="4000" b="1" spc="-10" dirty="0" smtClean="0">
                <a:solidFill>
                  <a:srgbClr val="C0D119"/>
                </a:solidFill>
                <a:latin typeface="Arial"/>
                <a:cs typeface="Arial"/>
              </a:rPr>
              <a:t>R</a:t>
            </a:r>
            <a:r>
              <a:rPr lang="en-GB" sz="4000" b="1" spc="-5" dirty="0" smtClean="0">
                <a:solidFill>
                  <a:srgbClr val="C0D119"/>
                </a:solidFill>
                <a:latin typeface="Arial"/>
                <a:cs typeface="Arial"/>
              </a:rPr>
              <a:t>efuse</a:t>
            </a:r>
            <a:endParaRPr lang="en-GB" sz="4000" dirty="0">
              <a:solidFill>
                <a:srgbClr val="C0D119"/>
              </a:solidFill>
              <a:latin typeface="Arial"/>
              <a:cs typeface="Arial"/>
            </a:endParaRPr>
          </a:p>
          <a:p>
            <a:pPr marL="12700" algn="l">
              <a:lnSpc>
                <a:spcPct val="100000"/>
              </a:lnSpc>
            </a:pPr>
            <a:r>
              <a:rPr lang="en-GB" sz="4000" dirty="0" smtClean="0">
                <a:solidFill>
                  <a:srgbClr val="C0D119"/>
                </a:solidFill>
                <a:latin typeface="Arial"/>
                <a:cs typeface="Arial"/>
              </a:rPr>
              <a:t>• </a:t>
            </a:r>
            <a:r>
              <a:rPr lang="en-GB" sz="4000" b="1" spc="-10" dirty="0" smtClean="0">
                <a:solidFill>
                  <a:srgbClr val="C0D119"/>
                </a:solidFill>
                <a:latin typeface="Arial"/>
                <a:cs typeface="Arial"/>
              </a:rPr>
              <a:t>R</a:t>
            </a:r>
            <a:r>
              <a:rPr lang="en-GB" sz="4000" b="1" spc="-5" dirty="0" smtClean="0">
                <a:solidFill>
                  <a:srgbClr val="C0D119"/>
                </a:solidFill>
                <a:latin typeface="Arial"/>
                <a:cs typeface="Arial"/>
              </a:rPr>
              <a:t>e</a:t>
            </a:r>
            <a:r>
              <a:rPr lang="en-GB" sz="4000" b="1" spc="-10" dirty="0" smtClean="0">
                <a:solidFill>
                  <a:srgbClr val="C0D119"/>
                </a:solidFill>
                <a:latin typeface="Arial"/>
                <a:cs typeface="Arial"/>
              </a:rPr>
              <a:t>cycle</a:t>
            </a:r>
            <a:r>
              <a:rPr lang="en-GB" sz="4000" b="1" dirty="0" smtClean="0">
                <a:solidFill>
                  <a:srgbClr val="C0D119"/>
                </a:solidFill>
                <a:latin typeface="Arial"/>
                <a:cs typeface="Arial"/>
              </a:rPr>
              <a:t>					</a:t>
            </a:r>
            <a:r>
              <a:rPr lang="en-GB" sz="4000" dirty="0" smtClean="0">
                <a:solidFill>
                  <a:srgbClr val="C0D119"/>
                </a:solidFill>
                <a:latin typeface="Arial"/>
                <a:cs typeface="Arial"/>
              </a:rPr>
              <a:t>• </a:t>
            </a:r>
            <a:r>
              <a:rPr lang="en-GB" sz="4000" b="1" spc="-10" dirty="0" smtClean="0">
                <a:solidFill>
                  <a:srgbClr val="C0D119"/>
                </a:solidFill>
                <a:latin typeface="Arial"/>
                <a:cs typeface="Arial"/>
              </a:rPr>
              <a:t>R</a:t>
            </a:r>
            <a:r>
              <a:rPr lang="en-GB" sz="4000" b="1" spc="-5" dirty="0" smtClean="0">
                <a:solidFill>
                  <a:srgbClr val="C0D119"/>
                </a:solidFill>
                <a:latin typeface="Arial"/>
                <a:cs typeface="Arial"/>
              </a:rPr>
              <a:t>epair</a:t>
            </a:r>
            <a:endParaRPr lang="en-GB" sz="4000" dirty="0">
              <a:solidFill>
                <a:srgbClr val="C0D119"/>
              </a:solidFill>
              <a:latin typeface="Arial"/>
              <a:cs typeface="Arial"/>
            </a:endParaRPr>
          </a:p>
          <a:p>
            <a:pPr marL="12700" algn="l">
              <a:lnSpc>
                <a:spcPct val="100000"/>
              </a:lnSpc>
            </a:pPr>
            <a:endParaRPr lang="en-GB" sz="4400" dirty="0" smtClean="0">
              <a:latin typeface="Arial"/>
              <a:cs typeface="Arial"/>
            </a:endParaRPr>
          </a:p>
          <a:p>
            <a:pPr marL="12700" algn="l">
              <a:lnSpc>
                <a:spcPct val="100000"/>
              </a:lnSpc>
            </a:pPr>
            <a:r>
              <a:rPr lang="en-GB" sz="4000" dirty="0">
                <a:solidFill>
                  <a:schemeClr val="tx1">
                    <a:lumMod val="50000"/>
                    <a:lumOff val="50000"/>
                  </a:schemeClr>
                </a:solidFill>
                <a:latin typeface="Arial"/>
                <a:cs typeface="Arial"/>
              </a:rPr>
              <a:t>The </a:t>
            </a:r>
            <a:r>
              <a:rPr lang="en-GB" sz="4000" b="1" dirty="0">
                <a:solidFill>
                  <a:schemeClr val="tx1">
                    <a:lumMod val="50000"/>
                    <a:lumOff val="50000"/>
                  </a:schemeClr>
                </a:solidFill>
                <a:latin typeface="Arial"/>
                <a:cs typeface="Arial"/>
              </a:rPr>
              <a:t>six </a:t>
            </a:r>
            <a:r>
              <a:rPr lang="en-GB" sz="4000" b="1" dirty="0" err="1">
                <a:solidFill>
                  <a:schemeClr val="tx1">
                    <a:lumMod val="50000"/>
                    <a:lumOff val="50000"/>
                  </a:schemeClr>
                </a:solidFill>
                <a:latin typeface="Arial"/>
                <a:cs typeface="Arial"/>
              </a:rPr>
              <a:t>Rs</a:t>
            </a:r>
            <a:r>
              <a:rPr lang="en-GB" sz="4000" b="1" dirty="0">
                <a:solidFill>
                  <a:schemeClr val="tx1">
                    <a:lumMod val="50000"/>
                    <a:lumOff val="50000"/>
                  </a:schemeClr>
                </a:solidFill>
                <a:latin typeface="Arial"/>
                <a:cs typeface="Arial"/>
              </a:rPr>
              <a:t> </a:t>
            </a:r>
            <a:r>
              <a:rPr lang="en-GB" sz="4000" dirty="0">
                <a:solidFill>
                  <a:schemeClr val="tx1">
                    <a:lumMod val="50000"/>
                    <a:lumOff val="50000"/>
                  </a:schemeClr>
                </a:solidFill>
                <a:latin typeface="Arial"/>
                <a:cs typeface="Arial"/>
              </a:rPr>
              <a:t>should be considered by the designer, the manufacturer and the customer. From a design perspective, to minimise waste and reduce the environmental impact, the designer can</a:t>
            </a:r>
            <a:r>
              <a:rPr lang="en-GB" sz="4000" dirty="0" smtClean="0">
                <a:solidFill>
                  <a:schemeClr val="tx1">
                    <a:lumMod val="50000"/>
                    <a:lumOff val="50000"/>
                  </a:schemeClr>
                </a:solidFill>
                <a:latin typeface="Arial"/>
                <a:cs typeface="Arial"/>
              </a:rPr>
              <a:t>:</a:t>
            </a:r>
          </a:p>
          <a:p>
            <a:pPr marL="12700" algn="l">
              <a:lnSpc>
                <a:spcPct val="100000"/>
              </a:lnSpc>
            </a:pPr>
            <a:endParaRPr lang="en-GB" sz="4000" b="1" dirty="0">
              <a:solidFill>
                <a:srgbClr val="C0D119"/>
              </a:solidFill>
              <a:latin typeface="Arial"/>
              <a:cs typeface="Arial"/>
            </a:endParaRPr>
          </a:p>
          <a:p>
            <a:pPr marL="12700" algn="l">
              <a:lnSpc>
                <a:spcPct val="100000"/>
              </a:lnSpc>
            </a:pPr>
            <a:r>
              <a:rPr lang="en-GB" sz="4000" b="1" dirty="0">
                <a:solidFill>
                  <a:srgbClr val="C0D119"/>
                </a:solidFill>
                <a:latin typeface="Arial"/>
                <a:cs typeface="Arial"/>
              </a:rPr>
              <a:t>•	Make products easy to disassemble for recycling</a:t>
            </a:r>
          </a:p>
          <a:p>
            <a:pPr marL="12700" algn="l">
              <a:lnSpc>
                <a:spcPct val="100000"/>
              </a:lnSpc>
            </a:pPr>
            <a:r>
              <a:rPr lang="en-GB" sz="4000" b="1" dirty="0">
                <a:solidFill>
                  <a:srgbClr val="C0D119"/>
                </a:solidFill>
                <a:latin typeface="Arial"/>
                <a:cs typeface="Arial"/>
              </a:rPr>
              <a:t>•	Limit the use of toxic materials</a:t>
            </a:r>
          </a:p>
          <a:p>
            <a:pPr marL="12700" algn="l">
              <a:lnSpc>
                <a:spcPct val="100000"/>
              </a:lnSpc>
            </a:pPr>
            <a:r>
              <a:rPr lang="en-GB" sz="4000" b="1" dirty="0">
                <a:solidFill>
                  <a:srgbClr val="C0D119"/>
                </a:solidFill>
                <a:latin typeface="Arial"/>
                <a:cs typeface="Arial"/>
              </a:rPr>
              <a:t>•	Use biodegradable materials where possible</a:t>
            </a:r>
          </a:p>
          <a:p>
            <a:pPr marL="12700" algn="l">
              <a:lnSpc>
                <a:spcPct val="100000"/>
              </a:lnSpc>
            </a:pPr>
            <a:r>
              <a:rPr lang="en-GB" sz="4000" b="1" dirty="0">
                <a:solidFill>
                  <a:srgbClr val="C0D119"/>
                </a:solidFill>
                <a:latin typeface="Arial"/>
                <a:cs typeface="Arial"/>
              </a:rPr>
              <a:t>•	Arrange collection of </a:t>
            </a:r>
            <a:r>
              <a:rPr lang="en-GB" sz="4000" b="1" dirty="0" smtClean="0">
                <a:solidFill>
                  <a:srgbClr val="C0D119"/>
                </a:solidFill>
                <a:latin typeface="Arial"/>
                <a:cs typeface="Arial"/>
              </a:rPr>
              <a:t>materials at end of life stage</a:t>
            </a:r>
            <a:endParaRPr lang="en-GB" sz="4000" b="1" dirty="0">
              <a:solidFill>
                <a:srgbClr val="C0D119"/>
              </a:solidFill>
              <a:latin typeface="Arial"/>
              <a:cs typeface="Arial"/>
            </a:endParaRPr>
          </a:p>
          <a:p>
            <a:pPr marL="12700" marR="12700" algn="l">
              <a:lnSpc>
                <a:spcPct val="100000"/>
              </a:lnSpc>
            </a:pPr>
            <a:endParaRPr lang="en-GB" sz="2800" dirty="0">
              <a:latin typeface="Arial"/>
              <a:cs typeface="Arial"/>
            </a:endParaRPr>
          </a:p>
        </p:txBody>
      </p:sp>
      <p:sp>
        <p:nvSpPr>
          <p:cNvPr id="8" name="Shape 12">
            <a:extLst>
              <a:ext uri="{FF2B5EF4-FFF2-40B4-BE49-F238E27FC236}">
                <a16:creationId xmlns:a16="http://schemas.microsoft.com/office/drawing/2014/main" id="{5F61E5E2-F4C7-4EA0-8BE4-6A6E23D3661E}"/>
              </a:ext>
            </a:extLst>
          </p:cNvPr>
          <p:cNvSpPr/>
          <p:nvPr/>
        </p:nvSpPr>
        <p:spPr>
          <a:xfrm>
            <a:off x="1092093" y="959602"/>
            <a:ext cx="8094849" cy="1080813"/>
          </a:xfrm>
          <a:prstGeom prst="rect">
            <a:avLst/>
          </a:prstGeom>
          <a:ln w="3175">
            <a:miter lim="400000"/>
          </a:ln>
          <a:extLst>
            <a:ext uri="{C572A759-6A51-4108-AA02-DFA0A04FC94B}">
              <ma14:wrappingTextBoxFlag xmlns:ma14="http://schemas.microsoft.com/office/mac/drawingml/2011/main" xmlns="" val="1"/>
            </a:ext>
          </a:extLst>
        </p:spPr>
        <p:txBody>
          <a:bodyPr wrap="square"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lgn="l">
              <a:defRPr sz="1800" b="0" spc="0"/>
            </a:pPr>
            <a:r>
              <a:rPr lang="en-GB" sz="6600" b="1" spc="966" dirty="0">
                <a:solidFill>
                  <a:srgbClr val="C0D119"/>
                </a:solidFill>
                <a:latin typeface="Arial" panose="020B0604020202020204" pitchFamily="34" charset="0"/>
                <a:cs typeface="Arial" panose="020B0604020202020204" pitchFamily="34" charset="0"/>
              </a:rPr>
              <a:t>Disposal</a:t>
            </a:r>
            <a:endParaRPr sz="6600" b="1" spc="966" dirty="0">
              <a:solidFill>
                <a:srgbClr val="C0D119"/>
              </a:solidFill>
              <a:latin typeface="Arial" panose="020B0604020202020204" pitchFamily="34" charset="0"/>
              <a:cs typeface="Arial" panose="020B0604020202020204" pitchFamily="34" charset="0"/>
            </a:endParaRPr>
          </a:p>
        </p:txBody>
      </p:sp>
      <p:sp>
        <p:nvSpPr>
          <p:cNvPr id="7" name="Shape 19"/>
          <p:cNvSpPr/>
          <p:nvPr/>
        </p:nvSpPr>
        <p:spPr>
          <a:xfrm>
            <a:off x="1092093" y="2425311"/>
            <a:ext cx="9654591" cy="89364"/>
          </a:xfrm>
          <a:prstGeom prst="rect">
            <a:avLst/>
          </a:prstGeom>
          <a:solidFill>
            <a:srgbClr val="026848"/>
          </a:solidFill>
          <a:ln w="3175">
            <a:miter lim="400000"/>
          </a:ln>
        </p:spPr>
        <p:txBody>
          <a:bodyPr lIns="69979" tIns="69979" rIns="69979" bIns="69979" anchor="ctr"/>
          <a:lstStyle/>
          <a:p>
            <a:pPr lvl="0" algn="l">
              <a:defRPr sz="3200">
                <a:solidFill>
                  <a:srgbClr val="FFFFFF"/>
                </a:solidFill>
              </a:defRPr>
            </a:pPr>
            <a:endParaRPr/>
          </a:p>
        </p:txBody>
      </p:sp>
    </p:spTree>
    <p:extLst>
      <p:ext uri="{BB962C8B-B14F-4D97-AF65-F5344CB8AC3E}">
        <p14:creationId xmlns:p14="http://schemas.microsoft.com/office/powerpoint/2010/main" val="10721517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BBA9"/>
        </a:solid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BBA9"/>
        </a:solid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F08080B61B23448525183DDF1ED30B" ma:contentTypeVersion="11" ma:contentTypeDescription="Create a new document." ma:contentTypeScope="" ma:versionID="a70251bd84d9a7e13b4002fef8ec0cff">
  <xsd:schema xmlns:xsd="http://www.w3.org/2001/XMLSchema" xmlns:xs="http://www.w3.org/2001/XMLSchema" xmlns:p="http://schemas.microsoft.com/office/2006/metadata/properties" xmlns:ns2="c554bffb-8dd2-499b-9279-27a0dbbf1401" xmlns:ns3="24f03fcf-b082-447c-85e1-00223c3d10aa" targetNamespace="http://schemas.microsoft.com/office/2006/metadata/properties" ma:root="true" ma:fieldsID="c7f3c640e09fd58b94d7c65c8985bad7" ns2:_="" ns3:_="">
    <xsd:import namespace="c554bffb-8dd2-499b-9279-27a0dbbf1401"/>
    <xsd:import namespace="24f03fcf-b082-447c-85e1-00223c3d10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4bffb-8dd2-499b-9279-27a0dbbf1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f03fcf-b082-447c-85e1-00223c3d10a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4f03fcf-b082-447c-85e1-00223c3d10aa">
      <UserInfo>
        <DisplayName>Lewis Burrows</DisplayName>
        <AccountId>796</AccountId>
        <AccountType/>
      </UserInfo>
      <UserInfo>
        <DisplayName>Tony Batchelor</DisplayName>
        <AccountId>219</AccountId>
        <AccountType/>
      </UserInfo>
      <UserInfo>
        <DisplayName>Helen Hewitt</DisplayName>
        <AccountId>305</AccountId>
        <AccountType/>
      </UserInfo>
    </SharedWithUsers>
  </documentManagement>
</p:properties>
</file>

<file path=customXml/itemProps1.xml><?xml version="1.0" encoding="utf-8"?>
<ds:datastoreItem xmlns:ds="http://schemas.openxmlformats.org/officeDocument/2006/customXml" ds:itemID="{969C932F-787F-499F-9655-FCD8FF53B36D}">
  <ds:schemaRefs>
    <ds:schemaRef ds:uri="http://schemas.microsoft.com/sharepoint/v3/contenttype/forms"/>
  </ds:schemaRefs>
</ds:datastoreItem>
</file>

<file path=customXml/itemProps2.xml><?xml version="1.0" encoding="utf-8"?>
<ds:datastoreItem xmlns:ds="http://schemas.openxmlformats.org/officeDocument/2006/customXml" ds:itemID="{48098BD0-8260-4408-8C8A-3B13D845F5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4bffb-8dd2-499b-9279-27a0dbbf1401"/>
    <ds:schemaRef ds:uri="24f03fcf-b082-447c-85e1-00223c3d10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8E384D-956E-403B-863B-259815F390C1}">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c554bffb-8dd2-499b-9279-27a0dbbf1401"/>
    <ds:schemaRef ds:uri="http://schemas.openxmlformats.org/package/2006/metadata/core-properties"/>
    <ds:schemaRef ds:uri="24f03fcf-b082-447c-85e1-00223c3d10a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4677</TotalTime>
  <Words>778</Words>
  <Application>Microsoft Office PowerPoint</Application>
  <PresentationFormat>Custom</PresentationFormat>
  <Paragraphs>107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Annifont</vt:lpstr>
      <vt:lpstr>Arial</vt:lpstr>
      <vt:lpstr>Ariel</vt:lpstr>
      <vt:lpstr>Helvetica Light</vt:lpstr>
      <vt:lpstr>Helvetica Neue</vt:lpstr>
      <vt:lpstr>TeX Gyre Adventor</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Amanda Chesson</cp:lastModifiedBy>
  <cp:revision>67</cp:revision>
  <dcterms:modified xsi:type="dcterms:W3CDTF">2020-12-15T15:04:34Z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0x010100EAF08080B61B23448525183DDF1ED30B</vt:lpwstr>
  </property>
</Properties>
</file>